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255998-7FEA-455F-BF4F-E0DB18F20481}" type="doc">
      <dgm:prSet loTypeId="urn:microsoft.com/office/officeart/2005/8/layout/hierarchy2" loCatId="hierarchy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FFF1F72-E03A-496C-B7F7-082E5987810E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b="1" dirty="0"/>
            <a:t>DEFINISI</a:t>
          </a:r>
          <a:r>
            <a:rPr lang="en-US" b="1" dirty="0"/>
            <a:t> HIPO</a:t>
          </a:r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081CA645-5B1B-4CC5-9B83-7886B8627D07}" type="parTrans" cxnId="{FA0AFC35-0A05-425A-9391-EC8D11EA95BF}">
      <dgm:prSet/>
      <dgm:spPr/>
      <dgm:t>
        <a:bodyPr/>
        <a:lstStyle/>
        <a:p>
          <a:endParaRPr lang="en-US"/>
        </a:p>
      </dgm:t>
    </dgm:pt>
    <dgm:pt modelId="{D65B61F5-F67A-47BC-B69F-448249E62586}" type="sibTrans" cxnId="{FA0AFC35-0A05-425A-9391-EC8D11EA95BF}">
      <dgm:prSet/>
      <dgm:spPr/>
      <dgm:t>
        <a:bodyPr/>
        <a:lstStyle/>
        <a:p>
          <a:endParaRPr lang="en-US"/>
        </a:p>
      </dgm:t>
    </dgm:pt>
    <dgm:pt modelId="{9CD1FD5E-E775-447E-895E-70357D8284BB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b="1" dirty="0"/>
            <a:t>HIPO</a:t>
          </a:r>
          <a:r>
            <a:rPr lang="en-US" altLang="en-US" sz="1800" dirty="0"/>
            <a:t> (</a:t>
          </a:r>
          <a:r>
            <a:rPr lang="en-US" altLang="en-US" sz="1800" dirty="0" err="1"/>
            <a:t>Hirearcy</a:t>
          </a:r>
          <a:r>
            <a:rPr lang="en-US" altLang="en-US" sz="1800" dirty="0"/>
            <a:t> input output </a:t>
          </a:r>
          <a:r>
            <a:rPr lang="en-US" altLang="en-US" sz="1600" dirty="0"/>
            <a:t>chart</a:t>
          </a:r>
          <a:r>
            <a:rPr lang="en-US" altLang="en-US" sz="1800" dirty="0"/>
            <a:t>) </a:t>
          </a:r>
          <a:r>
            <a:rPr lang="en-US" altLang="en-US" sz="1800" dirty="0" err="1"/>
            <a:t>adalah</a:t>
          </a:r>
          <a:r>
            <a:rPr lang="en-US" altLang="en-US" sz="1800" dirty="0"/>
            <a:t> </a:t>
          </a:r>
          <a:r>
            <a:rPr lang="en-US" altLang="en-US" sz="1800" dirty="0" err="1"/>
            <a:t>alat</a:t>
          </a:r>
          <a:r>
            <a:rPr lang="en-US" altLang="en-US" sz="1800" dirty="0"/>
            <a:t> </a:t>
          </a:r>
          <a:r>
            <a:rPr lang="en-US" altLang="en-US" sz="1800" dirty="0" err="1"/>
            <a:t>dokumentasi</a:t>
          </a:r>
          <a:r>
            <a:rPr lang="en-US" altLang="en-US" sz="1800" dirty="0"/>
            <a:t> program yang </a:t>
          </a:r>
          <a:r>
            <a:rPr lang="en-US" altLang="en-US" sz="1800" dirty="0" err="1"/>
            <a:t>dikembangkan</a:t>
          </a:r>
          <a:r>
            <a:rPr lang="en-US" altLang="en-US" sz="1800" dirty="0"/>
            <a:t> </a:t>
          </a:r>
          <a:r>
            <a:rPr lang="en-US" altLang="en-US" sz="1800" dirty="0" err="1"/>
            <a:t>oleh</a:t>
          </a:r>
          <a:r>
            <a:rPr lang="en-US" altLang="en-US" sz="1800" dirty="0"/>
            <a:t> IBM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8A2BFDD0-82BC-4C1C-B8F8-10A14C8AC190}" type="parTrans" cxnId="{D2AFC2A5-6A38-43DD-9E1A-22287DAEBF90}">
      <dgm:prSet/>
      <dgm:spPr/>
      <dgm:t>
        <a:bodyPr/>
        <a:lstStyle/>
        <a:p>
          <a:endParaRPr lang="en-US"/>
        </a:p>
      </dgm:t>
    </dgm:pt>
    <dgm:pt modelId="{B995CAC5-B8CC-4729-BA6C-38C2AEA37006}" type="sibTrans" cxnId="{D2AFC2A5-6A38-43DD-9E1A-22287DAEBF90}">
      <dgm:prSet/>
      <dgm:spPr/>
      <dgm:t>
        <a:bodyPr/>
        <a:lstStyle/>
        <a:p>
          <a:endParaRPr lang="en-US"/>
        </a:p>
      </dgm:t>
    </dgm:pt>
    <dgm:pt modelId="{CDE96787-E848-47FD-AC0B-15025DBBFF41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 err="1"/>
            <a:t>Sekarang</a:t>
          </a:r>
          <a:r>
            <a:rPr lang="en-US" altLang="en-US" sz="1800" dirty="0"/>
            <a:t> </a:t>
          </a:r>
          <a:r>
            <a:rPr lang="en-US" altLang="en-US" sz="1800" dirty="0" err="1"/>
            <a:t>banyak</a:t>
          </a:r>
          <a:r>
            <a:rPr lang="en-US" altLang="en-US" sz="1800" dirty="0"/>
            <a:t> </a:t>
          </a:r>
          <a:r>
            <a:rPr lang="en-US" altLang="en-US" sz="1800" dirty="0" err="1"/>
            <a:t>digunakan</a:t>
          </a:r>
          <a:r>
            <a:rPr lang="en-US" altLang="en-US" sz="1800" dirty="0"/>
            <a:t> </a:t>
          </a:r>
          <a:r>
            <a:rPr lang="en-US" altLang="en-US" sz="1800" dirty="0" err="1"/>
            <a:t>sebagai</a:t>
          </a:r>
          <a:r>
            <a:rPr lang="en-US" altLang="en-US" sz="1800" dirty="0"/>
            <a:t> </a:t>
          </a:r>
          <a:r>
            <a:rPr lang="en-US" altLang="en-US" sz="1800" dirty="0" err="1"/>
            <a:t>alat</a:t>
          </a:r>
          <a:r>
            <a:rPr lang="en-US" altLang="en-US" sz="1800" dirty="0"/>
            <a:t> </a:t>
          </a:r>
          <a:r>
            <a:rPr lang="en-US" altLang="en-US" sz="1800" dirty="0" err="1"/>
            <a:t>disain</a:t>
          </a:r>
          <a:r>
            <a:rPr lang="en-US" altLang="en-US" sz="1800" dirty="0"/>
            <a:t> </a:t>
          </a:r>
          <a:r>
            <a:rPr lang="en-US" altLang="en-US" sz="1800" dirty="0" err="1"/>
            <a:t>dan</a:t>
          </a:r>
          <a:r>
            <a:rPr lang="en-US" altLang="en-US" sz="1800" dirty="0"/>
            <a:t> </a:t>
          </a:r>
          <a:r>
            <a:rPr lang="en-US" altLang="en-US" sz="1800" dirty="0" err="1"/>
            <a:t>teknik</a:t>
          </a:r>
          <a:r>
            <a:rPr lang="en-US" altLang="en-US" sz="1800" dirty="0"/>
            <a:t> </a:t>
          </a:r>
          <a:r>
            <a:rPr lang="en-US" altLang="en-US" sz="1800" dirty="0" err="1"/>
            <a:t>dokumentasi</a:t>
          </a:r>
          <a:r>
            <a:rPr lang="en-US" altLang="en-US" sz="1800" dirty="0"/>
            <a:t> </a:t>
          </a:r>
          <a:r>
            <a:rPr lang="en-US" altLang="en-US" sz="1800" dirty="0" err="1"/>
            <a:t>dalam</a:t>
          </a:r>
          <a:r>
            <a:rPr lang="en-US" altLang="en-US" sz="1800" dirty="0"/>
            <a:t> </a:t>
          </a:r>
          <a:r>
            <a:rPr lang="en-US" altLang="en-US" sz="1800" dirty="0" err="1"/>
            <a:t>siklus</a:t>
          </a:r>
          <a:r>
            <a:rPr lang="en-US" altLang="en-US" sz="1800" dirty="0"/>
            <a:t> </a:t>
          </a:r>
          <a:r>
            <a:rPr lang="en-US" altLang="en-US" sz="1800" dirty="0" err="1"/>
            <a:t>pengembangan</a:t>
          </a:r>
          <a:r>
            <a:rPr lang="en-US" altLang="en-US" sz="1800" dirty="0"/>
            <a:t> </a:t>
          </a:r>
          <a:r>
            <a:rPr lang="en-US" altLang="en-US" sz="1800" dirty="0" err="1"/>
            <a:t>sistem</a:t>
          </a:r>
          <a:r>
            <a:rPr lang="en-US" altLang="en-US" sz="1800" dirty="0"/>
            <a:t> 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C32F5FAD-DE84-4A97-8A05-F048AC60AFE7}" type="parTrans" cxnId="{E683D444-3345-4DB5-AFB7-3425593DF8C8}">
      <dgm:prSet/>
      <dgm:spPr/>
      <dgm:t>
        <a:bodyPr/>
        <a:lstStyle/>
        <a:p>
          <a:endParaRPr lang="en-US"/>
        </a:p>
      </dgm:t>
    </dgm:pt>
    <dgm:pt modelId="{70800304-650D-42B4-958F-A738105E39A0}" type="sibTrans" cxnId="{E683D444-3345-4DB5-AFB7-3425593DF8C8}">
      <dgm:prSet/>
      <dgm:spPr/>
      <dgm:t>
        <a:bodyPr/>
        <a:lstStyle/>
        <a:p>
          <a:endParaRPr lang="en-US"/>
        </a:p>
      </dgm:t>
    </dgm:pt>
    <dgm:pt modelId="{AF7E0AEE-0040-49CF-B916-ED6885E82B11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/>
            <a:t>Berbasis pada fungsi, yaitu tiap-tiap modul didalam sistem digambarkan oleh fungsi  utamanya </a:t>
          </a:r>
          <a:endParaRPr lang="en-US" altLang="en-US" sz="1800">
            <a:ea typeface="MS Gothic" panose="020B0609070205080204" pitchFamily="49" charset="-128"/>
          </a:endParaRP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8F9C0C65-F097-4AFE-BF70-ECCE925B4D01}" type="parTrans" cxnId="{60F06BBF-1B65-40A7-91DA-D4C3DB13FFE8}">
      <dgm:prSet/>
      <dgm:spPr/>
      <dgm:t>
        <a:bodyPr/>
        <a:lstStyle/>
        <a:p>
          <a:endParaRPr lang="en-US"/>
        </a:p>
      </dgm:t>
    </dgm:pt>
    <dgm:pt modelId="{2BEA19D1-8FC6-4DA5-986A-8732A50717B7}" type="sibTrans" cxnId="{60F06BBF-1B65-40A7-91DA-D4C3DB13FFE8}">
      <dgm:prSet/>
      <dgm:spPr/>
      <dgm:t>
        <a:bodyPr/>
        <a:lstStyle/>
        <a:p>
          <a:endParaRPr lang="en-US"/>
        </a:p>
      </dgm:t>
    </dgm:pt>
    <dgm:pt modelId="{40E8A5F2-AB8B-4A37-81B5-A51ECF31C492}" type="pres">
      <dgm:prSet presAssocID="{6D255998-7FEA-455F-BF4F-E0DB18F204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E2F5425-EC34-4269-A17B-4B186B4B33FF}" type="pres">
      <dgm:prSet presAssocID="{3FFF1F72-E03A-496C-B7F7-082E5987810E}" presName="root1" presStyleCnt="0"/>
      <dgm:spPr/>
    </dgm:pt>
    <dgm:pt modelId="{59A0DBA2-852B-4157-9B91-2D849632D63C}" type="pres">
      <dgm:prSet presAssocID="{3FFF1F72-E03A-496C-B7F7-082E5987810E}" presName="LevelOneTextNode" presStyleLbl="node0" presStyleIdx="0" presStyleCnt="1">
        <dgm:presLayoutVars>
          <dgm:chPref val="3"/>
        </dgm:presLayoutVars>
      </dgm:prSet>
      <dgm:spPr/>
    </dgm:pt>
    <dgm:pt modelId="{0B4EB9B7-8E9F-4C18-BCAE-E045E30E3200}" type="pres">
      <dgm:prSet presAssocID="{3FFF1F72-E03A-496C-B7F7-082E5987810E}" presName="level2hierChild" presStyleCnt="0"/>
      <dgm:spPr/>
    </dgm:pt>
    <dgm:pt modelId="{3889AFCC-B984-48D3-B97B-4D3EC9FBA11A}" type="pres">
      <dgm:prSet presAssocID="{8A2BFDD0-82BC-4C1C-B8F8-10A14C8AC190}" presName="conn2-1" presStyleLbl="parChTrans1D2" presStyleIdx="0" presStyleCnt="3"/>
      <dgm:spPr/>
    </dgm:pt>
    <dgm:pt modelId="{625E26A3-C444-4D52-8669-BFC113C7FAAE}" type="pres">
      <dgm:prSet presAssocID="{8A2BFDD0-82BC-4C1C-B8F8-10A14C8AC190}" presName="connTx" presStyleLbl="parChTrans1D2" presStyleIdx="0" presStyleCnt="3"/>
      <dgm:spPr/>
    </dgm:pt>
    <dgm:pt modelId="{998044A2-536E-4FB1-9553-321F1A4C1715}" type="pres">
      <dgm:prSet presAssocID="{9CD1FD5E-E775-447E-895E-70357D8284BB}" presName="root2" presStyleCnt="0"/>
      <dgm:spPr/>
    </dgm:pt>
    <dgm:pt modelId="{E0B49753-2A6A-443E-B68C-30980D21490B}" type="pres">
      <dgm:prSet presAssocID="{9CD1FD5E-E775-447E-895E-70357D8284BB}" presName="LevelTwoTextNode" presStyleLbl="node2" presStyleIdx="0" presStyleCnt="3">
        <dgm:presLayoutVars>
          <dgm:chPref val="3"/>
        </dgm:presLayoutVars>
      </dgm:prSet>
      <dgm:spPr/>
    </dgm:pt>
    <dgm:pt modelId="{9C7F27D6-9C33-4D2C-8394-4A00DB06B565}" type="pres">
      <dgm:prSet presAssocID="{9CD1FD5E-E775-447E-895E-70357D8284BB}" presName="level3hierChild" presStyleCnt="0"/>
      <dgm:spPr/>
    </dgm:pt>
    <dgm:pt modelId="{257486E0-2F8B-4708-BB2F-DA0D6FEE215E}" type="pres">
      <dgm:prSet presAssocID="{C32F5FAD-DE84-4A97-8A05-F048AC60AFE7}" presName="conn2-1" presStyleLbl="parChTrans1D2" presStyleIdx="1" presStyleCnt="3"/>
      <dgm:spPr/>
    </dgm:pt>
    <dgm:pt modelId="{54EEFE7F-E6B4-407E-A1BD-32B738FFC87D}" type="pres">
      <dgm:prSet presAssocID="{C32F5FAD-DE84-4A97-8A05-F048AC60AFE7}" presName="connTx" presStyleLbl="parChTrans1D2" presStyleIdx="1" presStyleCnt="3"/>
      <dgm:spPr/>
    </dgm:pt>
    <dgm:pt modelId="{3C9F93CA-2544-4617-AE1D-A906A8F8DCD3}" type="pres">
      <dgm:prSet presAssocID="{CDE96787-E848-47FD-AC0B-15025DBBFF41}" presName="root2" presStyleCnt="0"/>
      <dgm:spPr/>
    </dgm:pt>
    <dgm:pt modelId="{B9748F61-0FE7-4C09-9E62-A24E638C4AC8}" type="pres">
      <dgm:prSet presAssocID="{CDE96787-E848-47FD-AC0B-15025DBBFF41}" presName="LevelTwoTextNode" presStyleLbl="node2" presStyleIdx="1" presStyleCnt="3">
        <dgm:presLayoutVars>
          <dgm:chPref val="3"/>
        </dgm:presLayoutVars>
      </dgm:prSet>
      <dgm:spPr/>
    </dgm:pt>
    <dgm:pt modelId="{1BB0DC26-594B-4ABE-87C3-FAE6D54FBB42}" type="pres">
      <dgm:prSet presAssocID="{CDE96787-E848-47FD-AC0B-15025DBBFF41}" presName="level3hierChild" presStyleCnt="0"/>
      <dgm:spPr/>
    </dgm:pt>
    <dgm:pt modelId="{65CAE971-57C6-4544-976C-2FD8F6CACC0D}" type="pres">
      <dgm:prSet presAssocID="{8F9C0C65-F097-4AFE-BF70-ECCE925B4D01}" presName="conn2-1" presStyleLbl="parChTrans1D2" presStyleIdx="2" presStyleCnt="3"/>
      <dgm:spPr/>
    </dgm:pt>
    <dgm:pt modelId="{BE0FF847-72A1-46F0-9F3A-AE78EFD99B0B}" type="pres">
      <dgm:prSet presAssocID="{8F9C0C65-F097-4AFE-BF70-ECCE925B4D01}" presName="connTx" presStyleLbl="parChTrans1D2" presStyleIdx="2" presStyleCnt="3"/>
      <dgm:spPr/>
    </dgm:pt>
    <dgm:pt modelId="{BE87D9B7-256C-4CB1-A897-D1979D11F425}" type="pres">
      <dgm:prSet presAssocID="{AF7E0AEE-0040-49CF-B916-ED6885E82B11}" presName="root2" presStyleCnt="0"/>
      <dgm:spPr/>
    </dgm:pt>
    <dgm:pt modelId="{2A4BF90B-5C75-4A5C-B750-964A985F32A4}" type="pres">
      <dgm:prSet presAssocID="{AF7E0AEE-0040-49CF-B916-ED6885E82B11}" presName="LevelTwoTextNode" presStyleLbl="node2" presStyleIdx="2" presStyleCnt="3">
        <dgm:presLayoutVars>
          <dgm:chPref val="3"/>
        </dgm:presLayoutVars>
      </dgm:prSet>
      <dgm:spPr/>
    </dgm:pt>
    <dgm:pt modelId="{7FB73349-2E6B-4C60-B6FE-8328F7581E6A}" type="pres">
      <dgm:prSet presAssocID="{AF7E0AEE-0040-49CF-B916-ED6885E82B11}" presName="level3hierChild" presStyleCnt="0"/>
      <dgm:spPr/>
    </dgm:pt>
  </dgm:ptLst>
  <dgm:cxnLst>
    <dgm:cxn modelId="{FA0AFC35-0A05-425A-9391-EC8D11EA95BF}" srcId="{6D255998-7FEA-455F-BF4F-E0DB18F20481}" destId="{3FFF1F72-E03A-496C-B7F7-082E5987810E}" srcOrd="0" destOrd="0" parTransId="{081CA645-5B1B-4CC5-9B83-7886B8627D07}" sibTransId="{D65B61F5-F67A-47BC-B69F-448249E62586}"/>
    <dgm:cxn modelId="{FB519140-CA12-4E49-83D1-24274B2E21B0}" type="presOf" srcId="{8A2BFDD0-82BC-4C1C-B8F8-10A14C8AC190}" destId="{3889AFCC-B984-48D3-B97B-4D3EC9FBA11A}" srcOrd="0" destOrd="0" presId="urn:microsoft.com/office/officeart/2005/8/layout/hierarchy2"/>
    <dgm:cxn modelId="{4C23755D-1AAD-4DE1-8C87-A20A5FA1317B}" type="presOf" srcId="{3FFF1F72-E03A-496C-B7F7-082E5987810E}" destId="{59A0DBA2-852B-4157-9B91-2D849632D63C}" srcOrd="0" destOrd="0" presId="urn:microsoft.com/office/officeart/2005/8/layout/hierarchy2"/>
    <dgm:cxn modelId="{70372363-165C-48A3-AC2C-A91D2A7A02E4}" type="presOf" srcId="{C32F5FAD-DE84-4A97-8A05-F048AC60AFE7}" destId="{257486E0-2F8B-4708-BB2F-DA0D6FEE215E}" srcOrd="0" destOrd="0" presId="urn:microsoft.com/office/officeart/2005/8/layout/hierarchy2"/>
    <dgm:cxn modelId="{E683D444-3345-4DB5-AFB7-3425593DF8C8}" srcId="{3FFF1F72-E03A-496C-B7F7-082E5987810E}" destId="{CDE96787-E848-47FD-AC0B-15025DBBFF41}" srcOrd="1" destOrd="0" parTransId="{C32F5FAD-DE84-4A97-8A05-F048AC60AFE7}" sibTransId="{70800304-650D-42B4-958F-A738105E39A0}"/>
    <dgm:cxn modelId="{DDB5DD44-6D87-4B4C-A237-4A52972F530E}" type="presOf" srcId="{6D255998-7FEA-455F-BF4F-E0DB18F20481}" destId="{40E8A5F2-AB8B-4A37-81B5-A51ECF31C492}" srcOrd="0" destOrd="0" presId="urn:microsoft.com/office/officeart/2005/8/layout/hierarchy2"/>
    <dgm:cxn modelId="{166DD496-9CD9-4D57-B732-9A2A83640C4D}" type="presOf" srcId="{8F9C0C65-F097-4AFE-BF70-ECCE925B4D01}" destId="{BE0FF847-72A1-46F0-9F3A-AE78EFD99B0B}" srcOrd="1" destOrd="0" presId="urn:microsoft.com/office/officeart/2005/8/layout/hierarchy2"/>
    <dgm:cxn modelId="{A087AE9C-C056-4D07-A4C2-6FB173F00784}" type="presOf" srcId="{8F9C0C65-F097-4AFE-BF70-ECCE925B4D01}" destId="{65CAE971-57C6-4544-976C-2FD8F6CACC0D}" srcOrd="0" destOrd="0" presId="urn:microsoft.com/office/officeart/2005/8/layout/hierarchy2"/>
    <dgm:cxn modelId="{D6BFF0A1-21AD-4E7E-A0DC-510AEAD32BDF}" type="presOf" srcId="{C32F5FAD-DE84-4A97-8A05-F048AC60AFE7}" destId="{54EEFE7F-E6B4-407E-A1BD-32B738FFC87D}" srcOrd="1" destOrd="0" presId="urn:microsoft.com/office/officeart/2005/8/layout/hierarchy2"/>
    <dgm:cxn modelId="{D2AFC2A5-6A38-43DD-9E1A-22287DAEBF90}" srcId="{3FFF1F72-E03A-496C-B7F7-082E5987810E}" destId="{9CD1FD5E-E775-447E-895E-70357D8284BB}" srcOrd="0" destOrd="0" parTransId="{8A2BFDD0-82BC-4C1C-B8F8-10A14C8AC190}" sibTransId="{B995CAC5-B8CC-4729-BA6C-38C2AEA37006}"/>
    <dgm:cxn modelId="{0BD198A6-921A-4B02-8BBA-D547BE134ACB}" type="presOf" srcId="{9CD1FD5E-E775-447E-895E-70357D8284BB}" destId="{E0B49753-2A6A-443E-B68C-30980D21490B}" srcOrd="0" destOrd="0" presId="urn:microsoft.com/office/officeart/2005/8/layout/hierarchy2"/>
    <dgm:cxn modelId="{D6EB1BA7-0F09-4483-9D46-3CE92C06376F}" type="presOf" srcId="{CDE96787-E848-47FD-AC0B-15025DBBFF41}" destId="{B9748F61-0FE7-4C09-9E62-A24E638C4AC8}" srcOrd="0" destOrd="0" presId="urn:microsoft.com/office/officeart/2005/8/layout/hierarchy2"/>
    <dgm:cxn modelId="{10FCE5B1-8648-40E0-A75D-D211CFA98747}" type="presOf" srcId="{AF7E0AEE-0040-49CF-B916-ED6885E82B11}" destId="{2A4BF90B-5C75-4A5C-B750-964A985F32A4}" srcOrd="0" destOrd="0" presId="urn:microsoft.com/office/officeart/2005/8/layout/hierarchy2"/>
    <dgm:cxn modelId="{60F06BBF-1B65-40A7-91DA-D4C3DB13FFE8}" srcId="{3FFF1F72-E03A-496C-B7F7-082E5987810E}" destId="{AF7E0AEE-0040-49CF-B916-ED6885E82B11}" srcOrd="2" destOrd="0" parTransId="{8F9C0C65-F097-4AFE-BF70-ECCE925B4D01}" sibTransId="{2BEA19D1-8FC6-4DA5-986A-8732A50717B7}"/>
    <dgm:cxn modelId="{2F6714EA-4720-490C-B7A2-E361D20948C6}" type="presOf" srcId="{8A2BFDD0-82BC-4C1C-B8F8-10A14C8AC190}" destId="{625E26A3-C444-4D52-8669-BFC113C7FAAE}" srcOrd="1" destOrd="0" presId="urn:microsoft.com/office/officeart/2005/8/layout/hierarchy2"/>
    <dgm:cxn modelId="{E31FA19F-F44B-4907-8C4E-155DA1C3D377}" type="presParOf" srcId="{40E8A5F2-AB8B-4A37-81B5-A51ECF31C492}" destId="{EE2F5425-EC34-4269-A17B-4B186B4B33FF}" srcOrd="0" destOrd="0" presId="urn:microsoft.com/office/officeart/2005/8/layout/hierarchy2"/>
    <dgm:cxn modelId="{7B1985B0-E442-4558-AB58-7B44F32028E3}" type="presParOf" srcId="{EE2F5425-EC34-4269-A17B-4B186B4B33FF}" destId="{59A0DBA2-852B-4157-9B91-2D849632D63C}" srcOrd="0" destOrd="0" presId="urn:microsoft.com/office/officeart/2005/8/layout/hierarchy2"/>
    <dgm:cxn modelId="{F7B428C3-C29A-4B75-964D-046873FABC61}" type="presParOf" srcId="{EE2F5425-EC34-4269-A17B-4B186B4B33FF}" destId="{0B4EB9B7-8E9F-4C18-BCAE-E045E30E3200}" srcOrd="1" destOrd="0" presId="urn:microsoft.com/office/officeart/2005/8/layout/hierarchy2"/>
    <dgm:cxn modelId="{8A9C8614-C394-4D4A-82F3-E303D3B90E85}" type="presParOf" srcId="{0B4EB9B7-8E9F-4C18-BCAE-E045E30E3200}" destId="{3889AFCC-B984-48D3-B97B-4D3EC9FBA11A}" srcOrd="0" destOrd="0" presId="urn:microsoft.com/office/officeart/2005/8/layout/hierarchy2"/>
    <dgm:cxn modelId="{EFD0F7C5-3BC1-4F1A-A0F4-050ADF5F820C}" type="presParOf" srcId="{3889AFCC-B984-48D3-B97B-4D3EC9FBA11A}" destId="{625E26A3-C444-4D52-8669-BFC113C7FAAE}" srcOrd="0" destOrd="0" presId="urn:microsoft.com/office/officeart/2005/8/layout/hierarchy2"/>
    <dgm:cxn modelId="{4CCC2B2E-03FF-4009-87CC-34A30B2E802D}" type="presParOf" srcId="{0B4EB9B7-8E9F-4C18-BCAE-E045E30E3200}" destId="{998044A2-536E-4FB1-9553-321F1A4C1715}" srcOrd="1" destOrd="0" presId="urn:microsoft.com/office/officeart/2005/8/layout/hierarchy2"/>
    <dgm:cxn modelId="{010632FC-3513-46A1-9174-D633AF8BAFB3}" type="presParOf" srcId="{998044A2-536E-4FB1-9553-321F1A4C1715}" destId="{E0B49753-2A6A-443E-B68C-30980D21490B}" srcOrd="0" destOrd="0" presId="urn:microsoft.com/office/officeart/2005/8/layout/hierarchy2"/>
    <dgm:cxn modelId="{DB3F3803-24BD-4991-ADE9-E54D0A2824B8}" type="presParOf" srcId="{998044A2-536E-4FB1-9553-321F1A4C1715}" destId="{9C7F27D6-9C33-4D2C-8394-4A00DB06B565}" srcOrd="1" destOrd="0" presId="urn:microsoft.com/office/officeart/2005/8/layout/hierarchy2"/>
    <dgm:cxn modelId="{93ED640D-FBDC-4055-9C4F-031F503C01A8}" type="presParOf" srcId="{0B4EB9B7-8E9F-4C18-BCAE-E045E30E3200}" destId="{257486E0-2F8B-4708-BB2F-DA0D6FEE215E}" srcOrd="2" destOrd="0" presId="urn:microsoft.com/office/officeart/2005/8/layout/hierarchy2"/>
    <dgm:cxn modelId="{4B67433F-7E05-4DDB-A8D7-A47BBAC79105}" type="presParOf" srcId="{257486E0-2F8B-4708-BB2F-DA0D6FEE215E}" destId="{54EEFE7F-E6B4-407E-A1BD-32B738FFC87D}" srcOrd="0" destOrd="0" presId="urn:microsoft.com/office/officeart/2005/8/layout/hierarchy2"/>
    <dgm:cxn modelId="{9AC856A4-61A6-4823-99F1-B16DB82F804E}" type="presParOf" srcId="{0B4EB9B7-8E9F-4C18-BCAE-E045E30E3200}" destId="{3C9F93CA-2544-4617-AE1D-A906A8F8DCD3}" srcOrd="3" destOrd="0" presId="urn:microsoft.com/office/officeart/2005/8/layout/hierarchy2"/>
    <dgm:cxn modelId="{54F14E09-C641-4F0F-874F-337F614D0FE0}" type="presParOf" srcId="{3C9F93CA-2544-4617-AE1D-A906A8F8DCD3}" destId="{B9748F61-0FE7-4C09-9E62-A24E638C4AC8}" srcOrd="0" destOrd="0" presId="urn:microsoft.com/office/officeart/2005/8/layout/hierarchy2"/>
    <dgm:cxn modelId="{6C48EA5A-6502-4532-9192-168C742BE0AC}" type="presParOf" srcId="{3C9F93CA-2544-4617-AE1D-A906A8F8DCD3}" destId="{1BB0DC26-594B-4ABE-87C3-FAE6D54FBB42}" srcOrd="1" destOrd="0" presId="urn:microsoft.com/office/officeart/2005/8/layout/hierarchy2"/>
    <dgm:cxn modelId="{7BE12058-B98B-43BB-B4CC-5676A3B18C59}" type="presParOf" srcId="{0B4EB9B7-8E9F-4C18-BCAE-E045E30E3200}" destId="{65CAE971-57C6-4544-976C-2FD8F6CACC0D}" srcOrd="4" destOrd="0" presId="urn:microsoft.com/office/officeart/2005/8/layout/hierarchy2"/>
    <dgm:cxn modelId="{13CB43FD-66DD-4886-9863-D4CA0B331034}" type="presParOf" srcId="{65CAE971-57C6-4544-976C-2FD8F6CACC0D}" destId="{BE0FF847-72A1-46F0-9F3A-AE78EFD99B0B}" srcOrd="0" destOrd="0" presId="urn:microsoft.com/office/officeart/2005/8/layout/hierarchy2"/>
    <dgm:cxn modelId="{4C24FD1E-3048-450C-9E5A-E64C33065820}" type="presParOf" srcId="{0B4EB9B7-8E9F-4C18-BCAE-E045E30E3200}" destId="{BE87D9B7-256C-4CB1-A897-D1979D11F425}" srcOrd="5" destOrd="0" presId="urn:microsoft.com/office/officeart/2005/8/layout/hierarchy2"/>
    <dgm:cxn modelId="{2F367553-B078-48AF-B46E-0A7581C4F7F0}" type="presParOf" srcId="{BE87D9B7-256C-4CB1-A897-D1979D11F425}" destId="{2A4BF90B-5C75-4A5C-B750-964A985F32A4}" srcOrd="0" destOrd="0" presId="urn:microsoft.com/office/officeart/2005/8/layout/hierarchy2"/>
    <dgm:cxn modelId="{A8F126F3-446A-4906-B8F9-7AFD51E0A62B}" type="presParOf" srcId="{BE87D9B7-256C-4CB1-A897-D1979D11F425}" destId="{7FB73349-2E6B-4C60-B6FE-8328F7581E6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E01ACB-8AAB-4011-848B-E1EC7DE53096}" type="doc">
      <dgm:prSet loTypeId="urn:microsoft.com/office/officeart/2005/8/layout/radial4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F05049C-FACA-472D-814D-5536D25E7DC4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b="1"/>
            <a:t>FUNGSI</a:t>
          </a:r>
          <a:r>
            <a:rPr lang="en-US" altLang="en-US" b="1"/>
            <a:t> HIPO</a:t>
          </a:r>
          <a:endParaRPr lang="en-GB" altLang="en-US" b="1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5B01A62C-86CB-48F9-82AB-17D1A48BC7B3}" type="parTrans" cxnId="{DBA91BE4-1F69-443D-AF5A-4B34ADDF56F8}">
      <dgm:prSet/>
      <dgm:spPr/>
      <dgm:t>
        <a:bodyPr/>
        <a:lstStyle/>
        <a:p>
          <a:endParaRPr lang="en-US"/>
        </a:p>
      </dgm:t>
    </dgm:pt>
    <dgm:pt modelId="{6615DC3A-BE2D-40F0-91FD-0A8111025A3C}" type="sibTrans" cxnId="{DBA91BE4-1F69-443D-AF5A-4B34ADDF56F8}">
      <dgm:prSet/>
      <dgm:spPr/>
      <dgm:t>
        <a:bodyPr/>
        <a:lstStyle/>
        <a:p>
          <a:endParaRPr lang="en-US"/>
        </a:p>
      </dgm:t>
    </dgm:pt>
    <dgm:pt modelId="{1EFED3F1-4833-4A65-9D2F-E770CC9659A0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/>
            <a:t>Seorang manajer dapat menggunakan dokumentasi HIPO untuk memperoleh gambaran umum sistem</a:t>
          </a:r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CA02CD0-266C-41C3-A840-646F4175D393}" type="parTrans" cxnId="{DFF16483-862D-49B1-8BD8-41DCE572FB8D}">
      <dgm:prSet/>
      <dgm:spPr/>
      <dgm:t>
        <a:bodyPr/>
        <a:lstStyle/>
        <a:p>
          <a:endParaRPr lang="en-US"/>
        </a:p>
      </dgm:t>
    </dgm:pt>
    <dgm:pt modelId="{194C228F-3B96-4527-BAD0-FD243989A28E}" type="sibTrans" cxnId="{DFF16483-862D-49B1-8BD8-41DCE572FB8D}">
      <dgm:prSet/>
      <dgm:spPr/>
      <dgm:t>
        <a:bodyPr/>
        <a:lstStyle/>
        <a:p>
          <a:endParaRPr lang="en-US"/>
        </a:p>
      </dgm:t>
    </dgm:pt>
    <dgm:pt modelId="{15C3481D-D141-45A6-A52D-99CC8A6F9DB4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/>
            <a:t>Seorang programer menggunakan HIPO untuk menentukan fungsi-fungsi dalam program yang dibuat</a:t>
          </a:r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6ECA9F7C-5074-4CC1-8C4A-4866A70E812B}" type="parTrans" cxnId="{F3D4A769-9299-42AE-983D-88E94AFBDCF0}">
      <dgm:prSet/>
      <dgm:spPr/>
      <dgm:t>
        <a:bodyPr/>
        <a:lstStyle/>
        <a:p>
          <a:endParaRPr lang="en-US"/>
        </a:p>
      </dgm:t>
    </dgm:pt>
    <dgm:pt modelId="{9FBC38BD-91DF-4CF4-99E0-16E17CB4B3F7}" type="sibTrans" cxnId="{F3D4A769-9299-42AE-983D-88E94AFBDCF0}">
      <dgm:prSet/>
      <dgm:spPr/>
      <dgm:t>
        <a:bodyPr/>
        <a:lstStyle/>
        <a:p>
          <a:endParaRPr lang="en-US"/>
        </a:p>
      </dgm:t>
    </dgm:pt>
    <dgm:pt modelId="{53BF37E3-2B6C-4160-8971-929D124FB23A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dirty="0"/>
            <a:t>Programer juga dapat menggunakan HIPO untuk mencari fungsi-fungsi yang dapat dimodifikasi dengan cepat</a:t>
          </a:r>
          <a:endParaRPr lang="en-GB" altLang="en-US" sz="1800" dirty="0"/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1560DFE0-5B86-4790-8F41-60F1001B473C}" type="parTrans" cxnId="{D6C535F9-62D2-401A-A416-DE2E8F3DEA20}">
      <dgm:prSet/>
      <dgm:spPr/>
      <dgm:t>
        <a:bodyPr/>
        <a:lstStyle/>
        <a:p>
          <a:endParaRPr lang="en-US"/>
        </a:p>
      </dgm:t>
    </dgm:pt>
    <dgm:pt modelId="{FAD12E74-3693-4C46-A36B-646E466B5F30}" type="sibTrans" cxnId="{D6C535F9-62D2-401A-A416-DE2E8F3DEA20}">
      <dgm:prSet/>
      <dgm:spPr/>
      <dgm:t>
        <a:bodyPr/>
        <a:lstStyle/>
        <a:p>
          <a:endParaRPr lang="en-US"/>
        </a:p>
      </dgm:t>
    </dgm:pt>
    <dgm:pt modelId="{DDE6CF84-EE5E-4F94-BF9D-C52D2D7710C7}" type="pres">
      <dgm:prSet presAssocID="{E4E01ACB-8AAB-4011-848B-E1EC7DE530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9A93C0D-AF61-4811-8968-6EBB3E1AA204}" type="pres">
      <dgm:prSet presAssocID="{0F05049C-FACA-472D-814D-5536D25E7DC4}" presName="centerShape" presStyleLbl="node0" presStyleIdx="0" presStyleCnt="1"/>
      <dgm:spPr/>
    </dgm:pt>
    <dgm:pt modelId="{924871D0-BD91-427D-AAFC-79FADEF5416A}" type="pres">
      <dgm:prSet presAssocID="{DCA02CD0-266C-41C3-A840-646F4175D393}" presName="parTrans" presStyleLbl="bgSibTrans2D1" presStyleIdx="0" presStyleCnt="3"/>
      <dgm:spPr/>
    </dgm:pt>
    <dgm:pt modelId="{A5421D4A-7479-468D-AE41-A0F8B23C0987}" type="pres">
      <dgm:prSet presAssocID="{1EFED3F1-4833-4A65-9D2F-E770CC9659A0}" presName="node" presStyleLbl="node1" presStyleIdx="0" presStyleCnt="3">
        <dgm:presLayoutVars>
          <dgm:bulletEnabled val="1"/>
        </dgm:presLayoutVars>
      </dgm:prSet>
      <dgm:spPr/>
    </dgm:pt>
    <dgm:pt modelId="{1E126D1A-6325-4E5A-857D-5190F9C69075}" type="pres">
      <dgm:prSet presAssocID="{6ECA9F7C-5074-4CC1-8C4A-4866A70E812B}" presName="parTrans" presStyleLbl="bgSibTrans2D1" presStyleIdx="1" presStyleCnt="3"/>
      <dgm:spPr/>
    </dgm:pt>
    <dgm:pt modelId="{FC98CBE9-CA4B-43CA-9DBC-A59CB669ED08}" type="pres">
      <dgm:prSet presAssocID="{15C3481D-D141-45A6-A52D-99CC8A6F9DB4}" presName="node" presStyleLbl="node1" presStyleIdx="1" presStyleCnt="3">
        <dgm:presLayoutVars>
          <dgm:bulletEnabled val="1"/>
        </dgm:presLayoutVars>
      </dgm:prSet>
      <dgm:spPr/>
    </dgm:pt>
    <dgm:pt modelId="{5B23408D-5C71-4B28-8CD4-38AFD48C924D}" type="pres">
      <dgm:prSet presAssocID="{1560DFE0-5B86-4790-8F41-60F1001B473C}" presName="parTrans" presStyleLbl="bgSibTrans2D1" presStyleIdx="2" presStyleCnt="3"/>
      <dgm:spPr/>
    </dgm:pt>
    <dgm:pt modelId="{3ADDF35C-6E3F-4281-A8B0-6C57BB19E4A1}" type="pres">
      <dgm:prSet presAssocID="{53BF37E3-2B6C-4160-8971-929D124FB23A}" presName="node" presStyleLbl="node1" presStyleIdx="2" presStyleCnt="3">
        <dgm:presLayoutVars>
          <dgm:bulletEnabled val="1"/>
        </dgm:presLayoutVars>
      </dgm:prSet>
      <dgm:spPr/>
    </dgm:pt>
  </dgm:ptLst>
  <dgm:cxnLst>
    <dgm:cxn modelId="{8A04E009-1A2C-4E6F-83AB-E1FDD5784809}" type="presOf" srcId="{0F05049C-FACA-472D-814D-5536D25E7DC4}" destId="{89A93C0D-AF61-4811-8968-6EBB3E1AA204}" srcOrd="0" destOrd="0" presId="urn:microsoft.com/office/officeart/2005/8/layout/radial4"/>
    <dgm:cxn modelId="{EA009E13-E9A6-411C-9F29-3FFF6FB74A49}" type="presOf" srcId="{6ECA9F7C-5074-4CC1-8C4A-4866A70E812B}" destId="{1E126D1A-6325-4E5A-857D-5190F9C69075}" srcOrd="0" destOrd="0" presId="urn:microsoft.com/office/officeart/2005/8/layout/radial4"/>
    <dgm:cxn modelId="{07933137-674B-4628-8E55-52DDEF6BE3F0}" type="presOf" srcId="{1EFED3F1-4833-4A65-9D2F-E770CC9659A0}" destId="{A5421D4A-7479-468D-AE41-A0F8B23C0987}" srcOrd="0" destOrd="0" presId="urn:microsoft.com/office/officeart/2005/8/layout/radial4"/>
    <dgm:cxn modelId="{539A2266-2A97-4EFD-B6B4-577BC2EEB4B8}" type="presOf" srcId="{15C3481D-D141-45A6-A52D-99CC8A6F9DB4}" destId="{FC98CBE9-CA4B-43CA-9DBC-A59CB669ED08}" srcOrd="0" destOrd="0" presId="urn:microsoft.com/office/officeart/2005/8/layout/radial4"/>
    <dgm:cxn modelId="{8E15DF46-3DCC-49BD-BADE-28963E19573C}" type="presOf" srcId="{DCA02CD0-266C-41C3-A840-646F4175D393}" destId="{924871D0-BD91-427D-AAFC-79FADEF5416A}" srcOrd="0" destOrd="0" presId="urn:microsoft.com/office/officeart/2005/8/layout/radial4"/>
    <dgm:cxn modelId="{F3D4A769-9299-42AE-983D-88E94AFBDCF0}" srcId="{0F05049C-FACA-472D-814D-5536D25E7DC4}" destId="{15C3481D-D141-45A6-A52D-99CC8A6F9DB4}" srcOrd="1" destOrd="0" parTransId="{6ECA9F7C-5074-4CC1-8C4A-4866A70E812B}" sibTransId="{9FBC38BD-91DF-4CF4-99E0-16E17CB4B3F7}"/>
    <dgm:cxn modelId="{5486E379-A95A-406F-B811-CE5C2B368E28}" type="presOf" srcId="{1560DFE0-5B86-4790-8F41-60F1001B473C}" destId="{5B23408D-5C71-4B28-8CD4-38AFD48C924D}" srcOrd="0" destOrd="0" presId="urn:microsoft.com/office/officeart/2005/8/layout/radial4"/>
    <dgm:cxn modelId="{D0C4DB82-65F1-417E-8A67-9CBCC3FECA68}" type="presOf" srcId="{E4E01ACB-8AAB-4011-848B-E1EC7DE53096}" destId="{DDE6CF84-EE5E-4F94-BF9D-C52D2D7710C7}" srcOrd="0" destOrd="0" presId="urn:microsoft.com/office/officeart/2005/8/layout/radial4"/>
    <dgm:cxn modelId="{DFF16483-862D-49B1-8BD8-41DCE572FB8D}" srcId="{0F05049C-FACA-472D-814D-5536D25E7DC4}" destId="{1EFED3F1-4833-4A65-9D2F-E770CC9659A0}" srcOrd="0" destOrd="0" parTransId="{DCA02CD0-266C-41C3-A840-646F4175D393}" sibTransId="{194C228F-3B96-4527-BAD0-FD243989A28E}"/>
    <dgm:cxn modelId="{DBA91BE4-1F69-443D-AF5A-4B34ADDF56F8}" srcId="{E4E01ACB-8AAB-4011-848B-E1EC7DE53096}" destId="{0F05049C-FACA-472D-814D-5536D25E7DC4}" srcOrd="0" destOrd="0" parTransId="{5B01A62C-86CB-48F9-82AB-17D1A48BC7B3}" sibTransId="{6615DC3A-BE2D-40F0-91FD-0A8111025A3C}"/>
    <dgm:cxn modelId="{51562BE6-0F6E-43DD-8265-64DDDD131565}" type="presOf" srcId="{53BF37E3-2B6C-4160-8971-929D124FB23A}" destId="{3ADDF35C-6E3F-4281-A8B0-6C57BB19E4A1}" srcOrd="0" destOrd="0" presId="urn:microsoft.com/office/officeart/2005/8/layout/radial4"/>
    <dgm:cxn modelId="{D6C535F9-62D2-401A-A416-DE2E8F3DEA20}" srcId="{0F05049C-FACA-472D-814D-5536D25E7DC4}" destId="{53BF37E3-2B6C-4160-8971-929D124FB23A}" srcOrd="2" destOrd="0" parTransId="{1560DFE0-5B86-4790-8F41-60F1001B473C}" sibTransId="{FAD12E74-3693-4C46-A36B-646E466B5F30}"/>
    <dgm:cxn modelId="{6A57DEB9-CD30-4860-B907-25F3B475B598}" type="presParOf" srcId="{DDE6CF84-EE5E-4F94-BF9D-C52D2D7710C7}" destId="{89A93C0D-AF61-4811-8968-6EBB3E1AA204}" srcOrd="0" destOrd="0" presId="urn:microsoft.com/office/officeart/2005/8/layout/radial4"/>
    <dgm:cxn modelId="{6B9AC700-8094-4E05-AC07-589380D43CA8}" type="presParOf" srcId="{DDE6CF84-EE5E-4F94-BF9D-C52D2D7710C7}" destId="{924871D0-BD91-427D-AAFC-79FADEF5416A}" srcOrd="1" destOrd="0" presId="urn:microsoft.com/office/officeart/2005/8/layout/radial4"/>
    <dgm:cxn modelId="{F2D5EB77-DE78-4B6B-874B-37CE4554242D}" type="presParOf" srcId="{DDE6CF84-EE5E-4F94-BF9D-C52D2D7710C7}" destId="{A5421D4A-7479-468D-AE41-A0F8B23C0987}" srcOrd="2" destOrd="0" presId="urn:microsoft.com/office/officeart/2005/8/layout/radial4"/>
    <dgm:cxn modelId="{8B88A3A3-9CCB-4211-BA29-0455579F8B31}" type="presParOf" srcId="{DDE6CF84-EE5E-4F94-BF9D-C52D2D7710C7}" destId="{1E126D1A-6325-4E5A-857D-5190F9C69075}" srcOrd="3" destOrd="0" presId="urn:microsoft.com/office/officeart/2005/8/layout/radial4"/>
    <dgm:cxn modelId="{92BC8E8D-71EF-45D0-BBDE-C5F7B3F809F3}" type="presParOf" srcId="{DDE6CF84-EE5E-4F94-BF9D-C52D2D7710C7}" destId="{FC98CBE9-CA4B-43CA-9DBC-A59CB669ED08}" srcOrd="4" destOrd="0" presId="urn:microsoft.com/office/officeart/2005/8/layout/radial4"/>
    <dgm:cxn modelId="{E1A99CF5-8905-4436-9773-E23D94C38E82}" type="presParOf" srcId="{DDE6CF84-EE5E-4F94-BF9D-C52D2D7710C7}" destId="{5B23408D-5C71-4B28-8CD4-38AFD48C924D}" srcOrd="5" destOrd="0" presId="urn:microsoft.com/office/officeart/2005/8/layout/radial4"/>
    <dgm:cxn modelId="{68BE402D-1889-4B11-9B6B-ECB0C7317B6B}" type="presParOf" srcId="{DDE6CF84-EE5E-4F94-BF9D-C52D2D7710C7}" destId="{3ADDF35C-6E3F-4281-A8B0-6C57BB19E4A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47EC3B-11A1-434B-9B0B-1DB201884746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0EEF7-D694-4E1E-86C2-B259F782D752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b="1" dirty="0">
              <a:solidFill>
                <a:schemeClr val="bg1"/>
              </a:solidFill>
            </a:rPr>
            <a:t>TUJUAN</a:t>
          </a:r>
          <a:endParaRPr lang="en-US" altLang="en-US" b="1" dirty="0">
            <a:solidFill>
              <a:schemeClr val="bg1"/>
            </a:solidFill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b="1" dirty="0">
              <a:solidFill>
                <a:schemeClr val="bg1"/>
              </a:solidFill>
            </a:rPr>
            <a:t>HIPO</a:t>
          </a:r>
          <a:endParaRPr lang="en-GB" altLang="en-US" b="1" dirty="0">
            <a:solidFill>
              <a:schemeClr val="bg1"/>
            </a:solidFill>
          </a:endParaRPr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93844699-A0E4-4707-A1BC-423222C2ED56}" type="parTrans" cxnId="{65362F95-CF3E-4D09-8C41-7E88A19DA239}">
      <dgm:prSet/>
      <dgm:spPr/>
      <dgm:t>
        <a:bodyPr/>
        <a:lstStyle/>
        <a:p>
          <a:endParaRPr lang="en-US"/>
        </a:p>
      </dgm:t>
    </dgm:pt>
    <dgm:pt modelId="{CCA848D1-D5F9-49F9-B669-F02D8F02F174}" type="sibTrans" cxnId="{65362F95-CF3E-4D09-8C41-7E88A19DA239}">
      <dgm:prSet/>
      <dgm:spPr/>
      <dgm:t>
        <a:bodyPr/>
        <a:lstStyle/>
        <a:p>
          <a:endParaRPr lang="en-US"/>
        </a:p>
      </dgm:t>
    </dgm:pt>
    <dgm:pt modelId="{515B0C34-957D-4CAA-A31D-C516B8FAAF39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dirty="0">
              <a:solidFill>
                <a:schemeClr val="bg1"/>
              </a:solidFill>
            </a:rPr>
            <a:t>Pertama : dapat dibuat struktur yang menggambarkan hubungan antar fungsi dalam program secara hierarkis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1D668995-0485-4A03-A481-964B896E66AA}" type="parTrans" cxnId="{C6C44ED0-5CAB-408A-B2E6-C883AEA228D8}">
      <dgm:prSet/>
      <dgm:spPr/>
      <dgm:t>
        <a:bodyPr/>
        <a:lstStyle/>
        <a:p>
          <a:endParaRPr lang="en-US"/>
        </a:p>
      </dgm:t>
    </dgm:pt>
    <dgm:pt modelId="{9396AECF-BFE8-48E1-96CA-51346379F65E}" type="sibTrans" cxnId="{C6C44ED0-5CAB-408A-B2E6-C883AEA228D8}">
      <dgm:prSet/>
      <dgm:spPr/>
      <dgm:t>
        <a:bodyPr/>
        <a:lstStyle/>
        <a:p>
          <a:endParaRPr lang="en-US"/>
        </a:p>
      </dgm:t>
    </dgm:pt>
    <dgm:pt modelId="{0C219382-7DBD-44D2-AE56-2493BE0437A7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dirty="0">
              <a:solidFill>
                <a:schemeClr val="bg1"/>
              </a:solidFill>
            </a:rPr>
            <a:t>Kedua : Untuk menentukan fungsi-fungsi apa saja yang harus ada dalam sistem yang dikembangkan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AB14F2F9-D082-4511-9EAC-4F13711F7A8E}" type="parTrans" cxnId="{CE8F718A-6157-4332-9E0F-731B30874ECE}">
      <dgm:prSet/>
      <dgm:spPr/>
      <dgm:t>
        <a:bodyPr/>
        <a:lstStyle/>
        <a:p>
          <a:endParaRPr lang="en-US"/>
        </a:p>
      </dgm:t>
    </dgm:pt>
    <dgm:pt modelId="{FAD506BD-68DC-4D9E-A6A6-26C95048BC9B}" type="sibTrans" cxnId="{CE8F718A-6157-4332-9E0F-731B30874ECE}">
      <dgm:prSet/>
      <dgm:spPr/>
      <dgm:t>
        <a:bodyPr/>
        <a:lstStyle/>
        <a:p>
          <a:endParaRPr lang="en-US"/>
        </a:p>
      </dgm:t>
    </dgm:pt>
    <dgm:pt modelId="{C36B5952-81CE-4343-AFA6-869B3815A4C5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dirty="0">
              <a:solidFill>
                <a:schemeClr val="bg1"/>
              </a:solidFill>
            </a:rPr>
            <a:t>Sasaran ketiga adalah untuk mendapatkan gambaran input dari fungsi dan output apa saja yang dihasilkan</a:t>
          </a:r>
          <a:endParaRPr lang="en-GB" altLang="en-US" sz="1800" dirty="0">
            <a:solidFill>
              <a:schemeClr val="bg1"/>
            </a:solidFill>
          </a:endParaRP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6F67E77C-8ADC-40CE-B119-61BC4301D4A7}" type="parTrans" cxnId="{4ABEF682-8695-4715-BF6C-64A3976C1F33}">
      <dgm:prSet/>
      <dgm:spPr/>
      <dgm:t>
        <a:bodyPr/>
        <a:lstStyle/>
        <a:p>
          <a:endParaRPr lang="en-US"/>
        </a:p>
      </dgm:t>
    </dgm:pt>
    <dgm:pt modelId="{CE5FFC37-EA79-44E9-B948-9D7D9D6527E6}" type="sibTrans" cxnId="{4ABEF682-8695-4715-BF6C-64A3976C1F33}">
      <dgm:prSet/>
      <dgm:spPr/>
      <dgm:t>
        <a:bodyPr/>
        <a:lstStyle/>
        <a:p>
          <a:endParaRPr lang="en-US"/>
        </a:p>
      </dgm:t>
    </dgm:pt>
    <dgm:pt modelId="{FAB746EF-F3A8-45DC-854B-0E05F726C3D3}" type="pres">
      <dgm:prSet presAssocID="{A247EC3B-11A1-434B-9B0B-1DB201884746}" presName="Name0" presStyleCnt="0">
        <dgm:presLayoutVars>
          <dgm:chMax val="1"/>
          <dgm:chPref val="1"/>
        </dgm:presLayoutVars>
      </dgm:prSet>
      <dgm:spPr/>
    </dgm:pt>
    <dgm:pt modelId="{0E446C49-1254-4D68-909C-58F35E5E49E7}" type="pres">
      <dgm:prSet presAssocID="{DA30EEF7-D694-4E1E-86C2-B259F782D752}" presName="Parent" presStyleLbl="node0" presStyleIdx="0" presStyleCnt="1" custScaleX="71091" custScaleY="65289" custLinFactNeighborX="10695" custLinFactNeighborY="4417">
        <dgm:presLayoutVars>
          <dgm:chMax val="5"/>
          <dgm:chPref val="5"/>
        </dgm:presLayoutVars>
      </dgm:prSet>
      <dgm:spPr/>
    </dgm:pt>
    <dgm:pt modelId="{50512D04-B162-4FBA-911E-46D51A393D3C}" type="pres">
      <dgm:prSet presAssocID="{DA30EEF7-D694-4E1E-86C2-B259F782D752}" presName="Accent1" presStyleLbl="node1" presStyleIdx="0" presStyleCnt="15"/>
      <dgm:spPr/>
    </dgm:pt>
    <dgm:pt modelId="{288A523C-9863-4B43-8EC9-C098497F7BEC}" type="pres">
      <dgm:prSet presAssocID="{DA30EEF7-D694-4E1E-86C2-B259F782D752}" presName="Accent2" presStyleLbl="node1" presStyleIdx="1" presStyleCnt="15"/>
      <dgm:spPr/>
    </dgm:pt>
    <dgm:pt modelId="{64A1E4A5-680F-4D0A-9072-542AD8B025FA}" type="pres">
      <dgm:prSet presAssocID="{DA30EEF7-D694-4E1E-86C2-B259F782D752}" presName="Accent3" presStyleLbl="node1" presStyleIdx="2" presStyleCnt="15"/>
      <dgm:spPr/>
    </dgm:pt>
    <dgm:pt modelId="{3EC6641D-69DE-441D-A086-E85BD9F32636}" type="pres">
      <dgm:prSet presAssocID="{DA30EEF7-D694-4E1E-86C2-B259F782D752}" presName="Accent4" presStyleLbl="node1" presStyleIdx="3" presStyleCnt="15"/>
      <dgm:spPr/>
    </dgm:pt>
    <dgm:pt modelId="{8E9D50CE-E7F3-4C2B-ABE6-EBC0F4E79000}" type="pres">
      <dgm:prSet presAssocID="{DA30EEF7-D694-4E1E-86C2-B259F782D752}" presName="Accent5" presStyleLbl="node1" presStyleIdx="4" presStyleCnt="15"/>
      <dgm:spPr/>
    </dgm:pt>
    <dgm:pt modelId="{B00D8F39-4174-46C2-93ED-C3C82A4E2256}" type="pres">
      <dgm:prSet presAssocID="{DA30EEF7-D694-4E1E-86C2-B259F782D752}" presName="Accent6" presStyleLbl="node1" presStyleIdx="5" presStyleCnt="15"/>
      <dgm:spPr/>
    </dgm:pt>
    <dgm:pt modelId="{C7D64605-28AA-4F71-95E1-AEF9FD1A120F}" type="pres">
      <dgm:prSet presAssocID="{515B0C34-957D-4CAA-A31D-C516B8FAAF39}" presName="Child1" presStyleLbl="node1" presStyleIdx="6" presStyleCnt="15" custScaleX="130024" custScaleY="125436">
        <dgm:presLayoutVars>
          <dgm:chMax val="0"/>
          <dgm:chPref val="0"/>
        </dgm:presLayoutVars>
      </dgm:prSet>
      <dgm:spPr/>
    </dgm:pt>
    <dgm:pt modelId="{98C55956-8259-4664-BB97-DAD6A43D149D}" type="pres">
      <dgm:prSet presAssocID="{515B0C34-957D-4CAA-A31D-C516B8FAAF39}" presName="Accent7" presStyleCnt="0"/>
      <dgm:spPr/>
    </dgm:pt>
    <dgm:pt modelId="{6A88E6AE-614B-4C53-8A1F-3229ADCC12A5}" type="pres">
      <dgm:prSet presAssocID="{515B0C34-957D-4CAA-A31D-C516B8FAAF39}" presName="AccentHold1" presStyleLbl="node1" presStyleIdx="7" presStyleCnt="15"/>
      <dgm:spPr/>
    </dgm:pt>
    <dgm:pt modelId="{7266B7FB-B47D-4D31-8EFA-8D19BB774133}" type="pres">
      <dgm:prSet presAssocID="{515B0C34-957D-4CAA-A31D-C516B8FAAF39}" presName="Accent8" presStyleCnt="0"/>
      <dgm:spPr/>
    </dgm:pt>
    <dgm:pt modelId="{EB96DEC3-4EB0-40D8-8526-B4FEA08C121A}" type="pres">
      <dgm:prSet presAssocID="{515B0C34-957D-4CAA-A31D-C516B8FAAF39}" presName="AccentHold2" presStyleLbl="node1" presStyleIdx="8" presStyleCnt="15"/>
      <dgm:spPr/>
    </dgm:pt>
    <dgm:pt modelId="{F1FF209D-3077-49FC-9B77-76A22FE9281F}" type="pres">
      <dgm:prSet presAssocID="{0C219382-7DBD-44D2-AE56-2493BE0437A7}" presName="Child2" presStyleLbl="node1" presStyleIdx="9" presStyleCnt="15" custScaleX="122706" custScaleY="120563">
        <dgm:presLayoutVars>
          <dgm:chMax val="0"/>
          <dgm:chPref val="0"/>
        </dgm:presLayoutVars>
      </dgm:prSet>
      <dgm:spPr/>
    </dgm:pt>
    <dgm:pt modelId="{E6915E9E-4209-42DA-B260-17271A49CD42}" type="pres">
      <dgm:prSet presAssocID="{0C219382-7DBD-44D2-AE56-2493BE0437A7}" presName="Accent9" presStyleCnt="0"/>
      <dgm:spPr/>
    </dgm:pt>
    <dgm:pt modelId="{9BACD7EF-B3F9-471E-8C0E-79F492120D79}" type="pres">
      <dgm:prSet presAssocID="{0C219382-7DBD-44D2-AE56-2493BE0437A7}" presName="AccentHold1" presStyleLbl="node1" presStyleIdx="10" presStyleCnt="15"/>
      <dgm:spPr/>
    </dgm:pt>
    <dgm:pt modelId="{2E9C722A-F9CB-4EF5-8A6F-58C0C7C1A2F5}" type="pres">
      <dgm:prSet presAssocID="{0C219382-7DBD-44D2-AE56-2493BE0437A7}" presName="Accent10" presStyleCnt="0"/>
      <dgm:spPr/>
    </dgm:pt>
    <dgm:pt modelId="{2ACF9C14-0CB1-4FC3-B848-1608F4A7CD96}" type="pres">
      <dgm:prSet presAssocID="{0C219382-7DBD-44D2-AE56-2493BE0437A7}" presName="AccentHold2" presStyleLbl="node1" presStyleIdx="11" presStyleCnt="15"/>
      <dgm:spPr/>
    </dgm:pt>
    <dgm:pt modelId="{8E0E0A51-3A1B-4BCE-8177-79CA59A4FEDA}" type="pres">
      <dgm:prSet presAssocID="{0C219382-7DBD-44D2-AE56-2493BE0437A7}" presName="Accent11" presStyleCnt="0"/>
      <dgm:spPr/>
    </dgm:pt>
    <dgm:pt modelId="{D7A57788-35D3-4726-9C6F-9F951634BA5D}" type="pres">
      <dgm:prSet presAssocID="{0C219382-7DBD-44D2-AE56-2493BE0437A7}" presName="AccentHold3" presStyleLbl="node1" presStyleIdx="12" presStyleCnt="15"/>
      <dgm:spPr/>
    </dgm:pt>
    <dgm:pt modelId="{89013169-C118-4014-A680-4DDB56BC13BF}" type="pres">
      <dgm:prSet presAssocID="{C36B5952-81CE-4343-AFA6-869B3815A4C5}" presName="Child3" presStyleLbl="node1" presStyleIdx="13" presStyleCnt="15" custScaleX="123462" custScaleY="119080" custLinFactNeighborX="-32598" custLinFactNeighborY="-12213">
        <dgm:presLayoutVars>
          <dgm:chMax val="0"/>
          <dgm:chPref val="0"/>
        </dgm:presLayoutVars>
      </dgm:prSet>
      <dgm:spPr/>
    </dgm:pt>
    <dgm:pt modelId="{51FC31C1-9E96-42BD-8556-7EFB5AB22CE8}" type="pres">
      <dgm:prSet presAssocID="{C36B5952-81CE-4343-AFA6-869B3815A4C5}" presName="Accent12" presStyleCnt="0"/>
      <dgm:spPr/>
    </dgm:pt>
    <dgm:pt modelId="{AE73C070-E31A-4F9A-9975-347C0E914B11}" type="pres">
      <dgm:prSet presAssocID="{C36B5952-81CE-4343-AFA6-869B3815A4C5}" presName="AccentHold1" presStyleLbl="node1" presStyleIdx="14" presStyleCnt="15" custLinFactX="-73050" custLinFactNeighborX="-100000" custLinFactNeighborY="-54003"/>
      <dgm:spPr/>
    </dgm:pt>
  </dgm:ptLst>
  <dgm:cxnLst>
    <dgm:cxn modelId="{AD6A1F02-F216-499E-9BAC-0FDB97F6D07A}" type="presOf" srcId="{DA30EEF7-D694-4E1E-86C2-B259F782D752}" destId="{0E446C49-1254-4D68-909C-58F35E5E49E7}" srcOrd="0" destOrd="0" presId="urn:microsoft.com/office/officeart/2009/3/layout/CircleRelationship"/>
    <dgm:cxn modelId="{C33B2D04-E5B1-45AC-8C34-3C936A556969}" type="presOf" srcId="{C36B5952-81CE-4343-AFA6-869B3815A4C5}" destId="{89013169-C118-4014-A680-4DDB56BC13BF}" srcOrd="0" destOrd="0" presId="urn:microsoft.com/office/officeart/2009/3/layout/CircleRelationship"/>
    <dgm:cxn modelId="{4ABEF682-8695-4715-BF6C-64A3976C1F33}" srcId="{DA30EEF7-D694-4E1E-86C2-B259F782D752}" destId="{C36B5952-81CE-4343-AFA6-869B3815A4C5}" srcOrd="2" destOrd="0" parTransId="{6F67E77C-8ADC-40CE-B119-61BC4301D4A7}" sibTransId="{CE5FFC37-EA79-44E9-B948-9D7D9D6527E6}"/>
    <dgm:cxn modelId="{CE8F718A-6157-4332-9E0F-731B30874ECE}" srcId="{DA30EEF7-D694-4E1E-86C2-B259F782D752}" destId="{0C219382-7DBD-44D2-AE56-2493BE0437A7}" srcOrd="1" destOrd="0" parTransId="{AB14F2F9-D082-4511-9EAC-4F13711F7A8E}" sibTransId="{FAD506BD-68DC-4D9E-A6A6-26C95048BC9B}"/>
    <dgm:cxn modelId="{65362F95-CF3E-4D09-8C41-7E88A19DA239}" srcId="{A247EC3B-11A1-434B-9B0B-1DB201884746}" destId="{DA30EEF7-D694-4E1E-86C2-B259F782D752}" srcOrd="0" destOrd="0" parTransId="{93844699-A0E4-4707-A1BC-423222C2ED56}" sibTransId="{CCA848D1-D5F9-49F9-B669-F02D8F02F174}"/>
    <dgm:cxn modelId="{AF005AA3-27A7-4EE7-BBC5-A5EAF582040D}" type="presOf" srcId="{0C219382-7DBD-44D2-AE56-2493BE0437A7}" destId="{F1FF209D-3077-49FC-9B77-76A22FE9281F}" srcOrd="0" destOrd="0" presId="urn:microsoft.com/office/officeart/2009/3/layout/CircleRelationship"/>
    <dgm:cxn modelId="{0DBAA9AC-FD4F-4E77-8177-E5DD5EC85BCD}" type="presOf" srcId="{515B0C34-957D-4CAA-A31D-C516B8FAAF39}" destId="{C7D64605-28AA-4F71-95E1-AEF9FD1A120F}" srcOrd="0" destOrd="0" presId="urn:microsoft.com/office/officeart/2009/3/layout/CircleRelationship"/>
    <dgm:cxn modelId="{C6C44ED0-5CAB-408A-B2E6-C883AEA228D8}" srcId="{DA30EEF7-D694-4E1E-86C2-B259F782D752}" destId="{515B0C34-957D-4CAA-A31D-C516B8FAAF39}" srcOrd="0" destOrd="0" parTransId="{1D668995-0485-4A03-A481-964B896E66AA}" sibTransId="{9396AECF-BFE8-48E1-96CA-51346379F65E}"/>
    <dgm:cxn modelId="{2D8A0AF7-FAAE-4D77-8A28-6658361C6F38}" type="presOf" srcId="{A247EC3B-11A1-434B-9B0B-1DB201884746}" destId="{FAB746EF-F3A8-45DC-854B-0E05F726C3D3}" srcOrd="0" destOrd="0" presId="urn:microsoft.com/office/officeart/2009/3/layout/CircleRelationship"/>
    <dgm:cxn modelId="{90D45A15-AF33-4560-8841-9463E3B65E6A}" type="presParOf" srcId="{FAB746EF-F3A8-45DC-854B-0E05F726C3D3}" destId="{0E446C49-1254-4D68-909C-58F35E5E49E7}" srcOrd="0" destOrd="0" presId="urn:microsoft.com/office/officeart/2009/3/layout/CircleRelationship"/>
    <dgm:cxn modelId="{1A53B88A-440C-4A9F-B844-8367CE7C52DB}" type="presParOf" srcId="{FAB746EF-F3A8-45DC-854B-0E05F726C3D3}" destId="{50512D04-B162-4FBA-911E-46D51A393D3C}" srcOrd="1" destOrd="0" presId="urn:microsoft.com/office/officeart/2009/3/layout/CircleRelationship"/>
    <dgm:cxn modelId="{28D2ECBC-8F22-494F-BF5C-B4E9460714BF}" type="presParOf" srcId="{FAB746EF-F3A8-45DC-854B-0E05F726C3D3}" destId="{288A523C-9863-4B43-8EC9-C098497F7BEC}" srcOrd="2" destOrd="0" presId="urn:microsoft.com/office/officeart/2009/3/layout/CircleRelationship"/>
    <dgm:cxn modelId="{420CAF06-A24C-4864-A01F-B7578D17CBC0}" type="presParOf" srcId="{FAB746EF-F3A8-45DC-854B-0E05F726C3D3}" destId="{64A1E4A5-680F-4D0A-9072-542AD8B025FA}" srcOrd="3" destOrd="0" presId="urn:microsoft.com/office/officeart/2009/3/layout/CircleRelationship"/>
    <dgm:cxn modelId="{5225EB4B-EA98-427D-ADAE-7F62661F4DB9}" type="presParOf" srcId="{FAB746EF-F3A8-45DC-854B-0E05F726C3D3}" destId="{3EC6641D-69DE-441D-A086-E85BD9F32636}" srcOrd="4" destOrd="0" presId="urn:microsoft.com/office/officeart/2009/3/layout/CircleRelationship"/>
    <dgm:cxn modelId="{42D9DC69-D2C3-41FE-B956-8E6BF020515E}" type="presParOf" srcId="{FAB746EF-F3A8-45DC-854B-0E05F726C3D3}" destId="{8E9D50CE-E7F3-4C2B-ABE6-EBC0F4E79000}" srcOrd="5" destOrd="0" presId="urn:microsoft.com/office/officeart/2009/3/layout/CircleRelationship"/>
    <dgm:cxn modelId="{5628106D-AD01-4710-9F0E-139CA31A150D}" type="presParOf" srcId="{FAB746EF-F3A8-45DC-854B-0E05F726C3D3}" destId="{B00D8F39-4174-46C2-93ED-C3C82A4E2256}" srcOrd="6" destOrd="0" presId="urn:microsoft.com/office/officeart/2009/3/layout/CircleRelationship"/>
    <dgm:cxn modelId="{5BBDEB2E-BF38-4F5F-A23C-DA59A6825BA3}" type="presParOf" srcId="{FAB746EF-F3A8-45DC-854B-0E05F726C3D3}" destId="{C7D64605-28AA-4F71-95E1-AEF9FD1A120F}" srcOrd="7" destOrd="0" presId="urn:microsoft.com/office/officeart/2009/3/layout/CircleRelationship"/>
    <dgm:cxn modelId="{EC2A89E4-8E0C-4581-9CC9-2A40E4B5D4CD}" type="presParOf" srcId="{FAB746EF-F3A8-45DC-854B-0E05F726C3D3}" destId="{98C55956-8259-4664-BB97-DAD6A43D149D}" srcOrd="8" destOrd="0" presId="urn:microsoft.com/office/officeart/2009/3/layout/CircleRelationship"/>
    <dgm:cxn modelId="{EC96987A-654D-440E-A9D4-CBC86DF1336B}" type="presParOf" srcId="{98C55956-8259-4664-BB97-DAD6A43D149D}" destId="{6A88E6AE-614B-4C53-8A1F-3229ADCC12A5}" srcOrd="0" destOrd="0" presId="urn:microsoft.com/office/officeart/2009/3/layout/CircleRelationship"/>
    <dgm:cxn modelId="{0364ED4D-7BE0-4599-BEC9-D06E400CD24D}" type="presParOf" srcId="{FAB746EF-F3A8-45DC-854B-0E05F726C3D3}" destId="{7266B7FB-B47D-4D31-8EFA-8D19BB774133}" srcOrd="9" destOrd="0" presId="urn:microsoft.com/office/officeart/2009/3/layout/CircleRelationship"/>
    <dgm:cxn modelId="{A084467C-D5E9-4239-B331-73C614FD40D4}" type="presParOf" srcId="{7266B7FB-B47D-4D31-8EFA-8D19BB774133}" destId="{EB96DEC3-4EB0-40D8-8526-B4FEA08C121A}" srcOrd="0" destOrd="0" presId="urn:microsoft.com/office/officeart/2009/3/layout/CircleRelationship"/>
    <dgm:cxn modelId="{CC9624DF-96E0-450F-BE4C-11E4F670F701}" type="presParOf" srcId="{FAB746EF-F3A8-45DC-854B-0E05F726C3D3}" destId="{F1FF209D-3077-49FC-9B77-76A22FE9281F}" srcOrd="10" destOrd="0" presId="urn:microsoft.com/office/officeart/2009/3/layout/CircleRelationship"/>
    <dgm:cxn modelId="{9C37FBD2-7DE9-4A2E-B700-929949C8CB52}" type="presParOf" srcId="{FAB746EF-F3A8-45DC-854B-0E05F726C3D3}" destId="{E6915E9E-4209-42DA-B260-17271A49CD42}" srcOrd="11" destOrd="0" presId="urn:microsoft.com/office/officeart/2009/3/layout/CircleRelationship"/>
    <dgm:cxn modelId="{900D9B9C-EA63-405E-9E35-CE64E4F77A22}" type="presParOf" srcId="{E6915E9E-4209-42DA-B260-17271A49CD42}" destId="{9BACD7EF-B3F9-471E-8C0E-79F492120D79}" srcOrd="0" destOrd="0" presId="urn:microsoft.com/office/officeart/2009/3/layout/CircleRelationship"/>
    <dgm:cxn modelId="{8F53FDD2-0410-43E7-AA0D-E1DC57360058}" type="presParOf" srcId="{FAB746EF-F3A8-45DC-854B-0E05F726C3D3}" destId="{2E9C722A-F9CB-4EF5-8A6F-58C0C7C1A2F5}" srcOrd="12" destOrd="0" presId="urn:microsoft.com/office/officeart/2009/3/layout/CircleRelationship"/>
    <dgm:cxn modelId="{70E78A88-9387-4F99-B5DD-F679930B0662}" type="presParOf" srcId="{2E9C722A-F9CB-4EF5-8A6F-58C0C7C1A2F5}" destId="{2ACF9C14-0CB1-4FC3-B848-1608F4A7CD96}" srcOrd="0" destOrd="0" presId="urn:microsoft.com/office/officeart/2009/3/layout/CircleRelationship"/>
    <dgm:cxn modelId="{61A55B42-B59F-452D-8CB7-9A3D016789C5}" type="presParOf" srcId="{FAB746EF-F3A8-45DC-854B-0E05F726C3D3}" destId="{8E0E0A51-3A1B-4BCE-8177-79CA59A4FEDA}" srcOrd="13" destOrd="0" presId="urn:microsoft.com/office/officeart/2009/3/layout/CircleRelationship"/>
    <dgm:cxn modelId="{07181869-1EAD-48FC-8168-539DBA3A8485}" type="presParOf" srcId="{8E0E0A51-3A1B-4BCE-8177-79CA59A4FEDA}" destId="{D7A57788-35D3-4726-9C6F-9F951634BA5D}" srcOrd="0" destOrd="0" presId="urn:microsoft.com/office/officeart/2009/3/layout/CircleRelationship"/>
    <dgm:cxn modelId="{0CA2894D-EDA1-4BFF-95EB-384B54468D7B}" type="presParOf" srcId="{FAB746EF-F3A8-45DC-854B-0E05F726C3D3}" destId="{89013169-C118-4014-A680-4DDB56BC13BF}" srcOrd="14" destOrd="0" presId="urn:microsoft.com/office/officeart/2009/3/layout/CircleRelationship"/>
    <dgm:cxn modelId="{439AF412-57C3-40D4-BE13-983FF6342976}" type="presParOf" srcId="{FAB746EF-F3A8-45DC-854B-0E05F726C3D3}" destId="{51FC31C1-9E96-42BD-8556-7EFB5AB22CE8}" srcOrd="15" destOrd="0" presId="urn:microsoft.com/office/officeart/2009/3/layout/CircleRelationship"/>
    <dgm:cxn modelId="{A67301E5-6487-4DD1-852A-419140CB2080}" type="presParOf" srcId="{51FC31C1-9E96-42BD-8556-7EFB5AB22CE8}" destId="{AE73C070-E31A-4F9A-9975-347C0E914B1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AC844F-5A87-4ACD-BF7F-43C8856FEDAB}" type="doc">
      <dgm:prSet loTypeId="urn:microsoft.com/office/officeart/2009/layout/CircleArrowProcess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3E7A3E-D356-4BA7-ACEB-882CDF6DC359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1800" b="1" dirty="0"/>
            <a:t>SASARAN</a:t>
          </a:r>
          <a:r>
            <a:rPr lang="en-US" sz="1800" b="1" dirty="0"/>
            <a:t> HIPO</a:t>
          </a:r>
        </a:p>
        <a:p>
          <a:pPr lvl="0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E4E6393D-B9CF-412E-9FB4-76F034BC703F}" type="parTrans" cxnId="{83D537FB-4642-4989-9A56-2D42B74E6D8F}">
      <dgm:prSet/>
      <dgm:spPr/>
      <dgm:t>
        <a:bodyPr/>
        <a:lstStyle/>
        <a:p>
          <a:endParaRPr lang="en-US"/>
        </a:p>
      </dgm:t>
    </dgm:pt>
    <dgm:pt modelId="{8B475657-BC42-4774-8083-7CAECB41FF9D}" type="sibTrans" cxnId="{83D537FB-4642-4989-9A56-2D42B74E6D8F}">
      <dgm:prSet/>
      <dgm:spPr/>
      <dgm:t>
        <a:bodyPr/>
        <a:lstStyle/>
        <a:p>
          <a:endParaRPr lang="en-US"/>
        </a:p>
      </dgm:t>
    </dgm:pt>
    <dgm:pt modelId="{73E4265C-CE79-40F9-94AE-4101F04B4473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 err="1"/>
            <a:t>Untuk</a:t>
          </a:r>
          <a:r>
            <a:rPr lang="en-US" altLang="en-US" sz="1800" dirty="0"/>
            <a:t> </a:t>
          </a:r>
          <a:r>
            <a:rPr lang="en-US" altLang="en-US" sz="1800" dirty="0" err="1"/>
            <a:t>menyediakan</a:t>
          </a:r>
          <a:r>
            <a:rPr lang="en-US" altLang="en-US" sz="1800" dirty="0"/>
            <a:t> </a:t>
          </a:r>
          <a:r>
            <a:rPr lang="en-US" altLang="en-US" sz="1800" dirty="0" err="1"/>
            <a:t>suatu</a:t>
          </a:r>
          <a:r>
            <a:rPr lang="en-US" altLang="en-US" sz="1800" dirty="0"/>
            <a:t> </a:t>
          </a:r>
          <a:r>
            <a:rPr lang="en-US" altLang="en-US" sz="1800" dirty="0" err="1"/>
            <a:t>struktur</a:t>
          </a:r>
          <a:r>
            <a:rPr lang="en-US" altLang="en-US" sz="1800" dirty="0"/>
            <a:t> </a:t>
          </a:r>
          <a:r>
            <a:rPr lang="en-US" altLang="en-US" sz="1800" dirty="0" err="1"/>
            <a:t>guna</a:t>
          </a:r>
          <a:r>
            <a:rPr lang="en-US" altLang="en-US" sz="1800" dirty="0"/>
            <a:t> </a:t>
          </a:r>
          <a:r>
            <a:rPr lang="en-US" altLang="en-US" sz="1800" dirty="0" err="1"/>
            <a:t>memahami</a:t>
          </a:r>
          <a:r>
            <a:rPr lang="en-US" altLang="en-US" sz="1800" dirty="0"/>
            <a:t> </a:t>
          </a:r>
          <a:r>
            <a:rPr lang="en-US" altLang="en-US" sz="1800" dirty="0" err="1"/>
            <a:t>fungsi-fungsi</a:t>
          </a:r>
          <a:r>
            <a:rPr lang="en-US" altLang="en-US" sz="1800" dirty="0"/>
            <a:t> </a:t>
          </a:r>
          <a:r>
            <a:rPr lang="en-US" altLang="en-US" sz="1800" dirty="0" err="1"/>
            <a:t>dari</a:t>
          </a:r>
          <a:r>
            <a:rPr lang="en-US" altLang="en-US" sz="1800" dirty="0"/>
            <a:t> </a:t>
          </a:r>
          <a:r>
            <a:rPr lang="en-US" altLang="en-US" sz="1800" dirty="0" err="1"/>
            <a:t>sistem</a:t>
          </a:r>
          <a:r>
            <a:rPr lang="en-US" altLang="en-US" sz="1800" dirty="0"/>
            <a:t>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AED1D616-F59C-4D9B-ABBD-1942878A0840}" type="parTrans" cxnId="{83BBFE3D-86BC-4DA8-AE92-5D9E4143BA05}">
      <dgm:prSet/>
      <dgm:spPr/>
      <dgm:t>
        <a:bodyPr/>
        <a:lstStyle/>
        <a:p>
          <a:endParaRPr lang="en-US"/>
        </a:p>
      </dgm:t>
    </dgm:pt>
    <dgm:pt modelId="{21FA0187-0235-455E-AB9B-B2C7EC54CBA3}" type="sibTrans" cxnId="{83BBFE3D-86BC-4DA8-AE92-5D9E4143BA05}">
      <dgm:prSet/>
      <dgm:spPr/>
      <dgm:t>
        <a:bodyPr/>
        <a:lstStyle/>
        <a:p>
          <a:endParaRPr lang="en-US"/>
        </a:p>
      </dgm:t>
    </dgm:pt>
    <dgm:pt modelId="{22EB62BF-9931-4832-B937-5361EF082ADD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 err="1"/>
            <a:t>Untuk</a:t>
          </a:r>
          <a:r>
            <a:rPr lang="en-US" altLang="en-US" sz="1800" dirty="0"/>
            <a:t> </a:t>
          </a:r>
          <a:r>
            <a:rPr lang="en-US" altLang="en-US" sz="1800" dirty="0" err="1"/>
            <a:t>lebih</a:t>
          </a:r>
          <a:r>
            <a:rPr lang="en-US" altLang="en-US" sz="1800" dirty="0"/>
            <a:t> </a:t>
          </a:r>
          <a:r>
            <a:rPr lang="en-US" altLang="en-US" sz="1800" dirty="0" err="1"/>
            <a:t>menekankan</a:t>
          </a:r>
          <a:r>
            <a:rPr lang="en-US" altLang="en-US" sz="1800" dirty="0"/>
            <a:t> </a:t>
          </a:r>
          <a:r>
            <a:rPr lang="en-US" altLang="en-US" sz="1800" dirty="0" err="1"/>
            <a:t>fungsi-fungsi</a:t>
          </a:r>
          <a:r>
            <a:rPr lang="en-US" altLang="en-US" sz="1800" dirty="0"/>
            <a:t> yang </a:t>
          </a:r>
          <a:r>
            <a:rPr lang="en-US" altLang="en-US" sz="1800" dirty="0" err="1"/>
            <a:t>harus</a:t>
          </a:r>
          <a:r>
            <a:rPr lang="en-US" altLang="en-US" sz="1800" dirty="0"/>
            <a:t> </a:t>
          </a:r>
          <a:r>
            <a:rPr lang="en-US" altLang="en-US" sz="1800" dirty="0" err="1"/>
            <a:t>diselesaikan</a:t>
          </a:r>
          <a:r>
            <a:rPr lang="en-US" altLang="en-US" sz="1800" dirty="0"/>
            <a:t> </a:t>
          </a:r>
          <a:r>
            <a:rPr lang="en-US" altLang="en-US" sz="1800" dirty="0" err="1"/>
            <a:t>oleh</a:t>
          </a:r>
          <a:r>
            <a:rPr lang="en-US" altLang="en-US" sz="1800" dirty="0"/>
            <a:t> program, </a:t>
          </a:r>
          <a:r>
            <a:rPr lang="en-US" altLang="en-US" sz="1800" dirty="0" err="1"/>
            <a:t>bukannya</a:t>
          </a:r>
          <a:r>
            <a:rPr lang="en-US" altLang="en-US" sz="1800" dirty="0"/>
            <a:t> </a:t>
          </a:r>
          <a:r>
            <a:rPr lang="en-US" altLang="en-US" sz="1800" dirty="0" err="1"/>
            <a:t>menunjukkan</a:t>
          </a:r>
          <a:r>
            <a:rPr lang="en-US" altLang="en-US" sz="1800" dirty="0"/>
            <a:t> </a:t>
          </a:r>
          <a:r>
            <a:rPr lang="en-US" altLang="en-US" sz="1800" dirty="0" err="1"/>
            <a:t>perintah-perintah</a:t>
          </a:r>
          <a:r>
            <a:rPr lang="en-US" altLang="en-US" sz="1800" dirty="0"/>
            <a:t> program yang </a:t>
          </a:r>
          <a:r>
            <a:rPr lang="en-US" altLang="en-US" sz="1800" dirty="0" err="1"/>
            <a:t>digunakan</a:t>
          </a:r>
          <a:r>
            <a:rPr lang="en-US" altLang="en-US" sz="1800" dirty="0"/>
            <a:t> </a:t>
          </a:r>
          <a:r>
            <a:rPr lang="en-US" altLang="en-US" sz="1800" dirty="0" err="1"/>
            <a:t>untuk</a:t>
          </a:r>
          <a:r>
            <a:rPr lang="en-US" altLang="en-US" sz="1800" dirty="0"/>
            <a:t> </a:t>
          </a:r>
          <a:r>
            <a:rPr lang="en-US" altLang="en-US" sz="1800" dirty="0" err="1"/>
            <a:t>melaksanakan</a:t>
          </a:r>
          <a:r>
            <a:rPr lang="en-US" altLang="en-US" sz="1800" dirty="0"/>
            <a:t> </a:t>
          </a:r>
          <a:r>
            <a:rPr lang="en-US" altLang="en-US" sz="1800" dirty="0" err="1"/>
            <a:t>fungsi</a:t>
          </a:r>
          <a:r>
            <a:rPr lang="en-US" altLang="en-US" sz="1800" dirty="0"/>
            <a:t> </a:t>
          </a:r>
          <a:r>
            <a:rPr lang="en-US" altLang="en-US" sz="1800" dirty="0" err="1"/>
            <a:t>tersebut</a:t>
          </a:r>
          <a:r>
            <a:rPr lang="en-US" altLang="en-US" sz="1800" dirty="0"/>
            <a:t>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919E6B2B-9911-4B62-AA31-F797772190FC}" type="parTrans" cxnId="{40E63FB5-B211-468E-8881-2A5D41951969}">
      <dgm:prSet/>
      <dgm:spPr/>
      <dgm:t>
        <a:bodyPr/>
        <a:lstStyle/>
        <a:p>
          <a:endParaRPr lang="en-US"/>
        </a:p>
      </dgm:t>
    </dgm:pt>
    <dgm:pt modelId="{998EB837-03E1-4AA9-8F74-CF76352B9BAC}" type="sibTrans" cxnId="{40E63FB5-B211-468E-8881-2A5D41951969}">
      <dgm:prSet/>
      <dgm:spPr/>
      <dgm:t>
        <a:bodyPr/>
        <a:lstStyle/>
        <a:p>
          <a:endParaRPr lang="en-US"/>
        </a:p>
      </dgm:t>
    </dgm:pt>
    <dgm:pt modelId="{6D36BFC4-673F-4220-ABB1-00DD1C263098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 err="1"/>
            <a:t>Untuk</a:t>
          </a:r>
          <a:r>
            <a:rPr lang="en-US" altLang="en-US" sz="1800" dirty="0"/>
            <a:t> </a:t>
          </a:r>
          <a:r>
            <a:rPr lang="en-US" altLang="en-US" sz="1800" dirty="0" err="1"/>
            <a:t>menyediakan</a:t>
          </a:r>
          <a:r>
            <a:rPr lang="en-US" altLang="en-US" sz="1800" dirty="0"/>
            <a:t> </a:t>
          </a:r>
          <a:r>
            <a:rPr lang="en-US" altLang="en-US" sz="1800" dirty="0" err="1"/>
            <a:t>penjelasan</a:t>
          </a:r>
          <a:r>
            <a:rPr lang="en-US" altLang="en-US" sz="1800" dirty="0"/>
            <a:t> yang </a:t>
          </a:r>
          <a:r>
            <a:rPr lang="en-US" altLang="en-US" sz="1800" dirty="0" err="1"/>
            <a:t>jelas</a:t>
          </a:r>
          <a:r>
            <a:rPr lang="en-US" altLang="en-US" sz="1800" dirty="0"/>
            <a:t> </a:t>
          </a:r>
          <a:r>
            <a:rPr lang="en-US" altLang="en-US" sz="1800" dirty="0" err="1"/>
            <a:t>dari</a:t>
          </a:r>
          <a:r>
            <a:rPr lang="en-US" altLang="en-US" sz="1800" dirty="0"/>
            <a:t> input yang </a:t>
          </a:r>
          <a:r>
            <a:rPr lang="en-US" altLang="en-US" sz="1800" dirty="0" err="1"/>
            <a:t>harus</a:t>
          </a:r>
          <a:r>
            <a:rPr lang="en-US" altLang="en-US" sz="1800" dirty="0"/>
            <a:t> </a:t>
          </a:r>
          <a:r>
            <a:rPr lang="en-US" altLang="en-US" sz="1800" dirty="0" err="1"/>
            <a:t>digunakan</a:t>
          </a:r>
          <a:r>
            <a:rPr lang="en-US" altLang="en-US" sz="1800" dirty="0"/>
            <a:t> </a:t>
          </a:r>
          <a:r>
            <a:rPr lang="en-US" altLang="en-US" sz="1800" dirty="0" err="1"/>
            <a:t>dan</a:t>
          </a:r>
          <a:r>
            <a:rPr lang="en-US" altLang="en-US" sz="1800" dirty="0"/>
            <a:t> output yang </a:t>
          </a:r>
          <a:r>
            <a:rPr lang="en-US" altLang="en-US" sz="1800" dirty="0" err="1"/>
            <a:t>harus</a:t>
          </a:r>
          <a:r>
            <a:rPr lang="en-US" altLang="en-US" sz="1800" dirty="0"/>
            <a:t> </a:t>
          </a:r>
          <a:r>
            <a:rPr lang="en-US" altLang="en-US" sz="1800" dirty="0" err="1"/>
            <a:t>dihasilkan</a:t>
          </a:r>
          <a:r>
            <a:rPr lang="en-US" altLang="en-US" sz="1800" dirty="0"/>
            <a:t> </a:t>
          </a:r>
          <a:r>
            <a:rPr lang="en-US" altLang="en-US" sz="1800" dirty="0" err="1"/>
            <a:t>oleh</a:t>
          </a:r>
          <a:r>
            <a:rPr lang="en-US" altLang="en-US" sz="1800" dirty="0"/>
            <a:t> </a:t>
          </a:r>
          <a:r>
            <a:rPr lang="en-US" altLang="en-US" sz="1800" dirty="0" err="1"/>
            <a:t>masing-masing</a:t>
          </a:r>
          <a:r>
            <a:rPr lang="en-US" altLang="en-US" sz="1800" dirty="0"/>
            <a:t> </a:t>
          </a:r>
          <a:r>
            <a:rPr lang="en-US" altLang="en-US" sz="1800" dirty="0" err="1"/>
            <a:t>fungsi</a:t>
          </a:r>
          <a:r>
            <a:rPr lang="en-US" altLang="en-US" sz="1800" dirty="0"/>
            <a:t> </a:t>
          </a:r>
          <a:r>
            <a:rPr lang="en-US" altLang="en-US" sz="1800" dirty="0" err="1"/>
            <a:t>pada</a:t>
          </a:r>
          <a:r>
            <a:rPr lang="en-US" altLang="en-US" sz="1800" dirty="0"/>
            <a:t> </a:t>
          </a:r>
          <a:r>
            <a:rPr lang="en-US" altLang="en-US" sz="1800" dirty="0" err="1"/>
            <a:t>tiap-tiap</a:t>
          </a:r>
          <a:r>
            <a:rPr lang="en-US" altLang="en-US" sz="1800" dirty="0"/>
            <a:t> </a:t>
          </a:r>
          <a:r>
            <a:rPr lang="en-US" altLang="en-US" sz="1800" dirty="0" err="1"/>
            <a:t>tingkatan</a:t>
          </a:r>
          <a:r>
            <a:rPr lang="en-US" altLang="en-US" sz="1800" dirty="0"/>
            <a:t> </a:t>
          </a:r>
          <a:r>
            <a:rPr lang="en-US" altLang="en-US" sz="1800" dirty="0" err="1"/>
            <a:t>dari</a:t>
          </a:r>
          <a:r>
            <a:rPr lang="en-US" altLang="en-US" sz="1800" dirty="0"/>
            <a:t> diagram-diagram HIPO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EA7981AD-A210-45EE-9A98-2F288152B7B2}" type="parTrans" cxnId="{A1A38A67-F8FB-474D-A9F2-3CE91D15DA60}">
      <dgm:prSet/>
      <dgm:spPr/>
      <dgm:t>
        <a:bodyPr/>
        <a:lstStyle/>
        <a:p>
          <a:endParaRPr lang="en-US"/>
        </a:p>
      </dgm:t>
    </dgm:pt>
    <dgm:pt modelId="{872F4566-7483-4E6F-BC0A-A5419726AB21}" type="sibTrans" cxnId="{A1A38A67-F8FB-474D-A9F2-3CE91D15DA60}">
      <dgm:prSet/>
      <dgm:spPr/>
      <dgm:t>
        <a:bodyPr/>
        <a:lstStyle/>
        <a:p>
          <a:endParaRPr lang="en-US"/>
        </a:p>
      </dgm:t>
    </dgm:pt>
    <dgm:pt modelId="{68869AD5-EE33-47EC-82DC-188A130CAEF2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 err="1"/>
            <a:t>Untuk</a:t>
          </a:r>
          <a:r>
            <a:rPr lang="en-US" altLang="en-US" sz="1800" dirty="0"/>
            <a:t> </a:t>
          </a:r>
          <a:r>
            <a:rPr lang="en-US" altLang="en-US" sz="1800" dirty="0" err="1"/>
            <a:t>menyediakan</a:t>
          </a:r>
          <a:r>
            <a:rPr lang="en-US" altLang="en-US" sz="1800" dirty="0"/>
            <a:t> output yang </a:t>
          </a:r>
          <a:r>
            <a:rPr lang="en-US" altLang="en-US" sz="1800" dirty="0" err="1"/>
            <a:t>tepat</a:t>
          </a:r>
          <a:r>
            <a:rPr lang="en-US" altLang="en-US" sz="1800" dirty="0"/>
            <a:t> </a:t>
          </a:r>
          <a:r>
            <a:rPr lang="en-US" altLang="en-US" sz="1800" dirty="0" err="1"/>
            <a:t>dan</a:t>
          </a:r>
          <a:r>
            <a:rPr lang="en-US" altLang="en-US" sz="1800" dirty="0"/>
            <a:t> </a:t>
          </a:r>
          <a:r>
            <a:rPr lang="en-US" altLang="en-US" sz="1800" dirty="0" err="1"/>
            <a:t>sesuai</a:t>
          </a:r>
          <a:r>
            <a:rPr lang="en-US" altLang="en-US" sz="1800" dirty="0"/>
            <a:t> </a:t>
          </a:r>
          <a:r>
            <a:rPr lang="en-US" altLang="en-US" sz="1800" dirty="0" err="1"/>
            <a:t>dengan</a:t>
          </a:r>
          <a:r>
            <a:rPr lang="en-US" altLang="en-US" sz="1800" dirty="0"/>
            <a:t> </a:t>
          </a:r>
          <a:r>
            <a:rPr lang="en-US" altLang="en-US" sz="1800" dirty="0" err="1"/>
            <a:t>kebutuhan-kebutuhan</a:t>
          </a:r>
          <a:r>
            <a:rPr lang="en-US" altLang="en-US" sz="1800" dirty="0"/>
            <a:t> </a:t>
          </a:r>
          <a:r>
            <a:rPr lang="en-US" altLang="en-US" sz="1800" dirty="0" err="1"/>
            <a:t>pemakai</a:t>
          </a:r>
          <a:r>
            <a:rPr lang="en-US" altLang="en-US" sz="1800" dirty="0"/>
            <a:t> </a:t>
          </a:r>
          <a:endParaRPr lang="en-US" altLang="en-US" sz="1800" dirty="0">
            <a:ea typeface="MS Gothic" panose="020B0609070205080204" pitchFamily="49" charset="-128"/>
          </a:endParaRP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dirty="0"/>
        </a:p>
      </dgm:t>
    </dgm:pt>
    <dgm:pt modelId="{63AB1162-40BE-455B-9B12-8CD3CC10B509}" type="parTrans" cxnId="{ECDCC42B-ECAD-4861-A869-0887AA0FFE8E}">
      <dgm:prSet/>
      <dgm:spPr/>
      <dgm:t>
        <a:bodyPr/>
        <a:lstStyle/>
        <a:p>
          <a:endParaRPr lang="en-US"/>
        </a:p>
      </dgm:t>
    </dgm:pt>
    <dgm:pt modelId="{03B01D53-4573-42F7-AD8C-6D080E9DD33E}" type="sibTrans" cxnId="{ECDCC42B-ECAD-4861-A869-0887AA0FFE8E}">
      <dgm:prSet/>
      <dgm:spPr/>
      <dgm:t>
        <a:bodyPr/>
        <a:lstStyle/>
        <a:p>
          <a:endParaRPr lang="en-US"/>
        </a:p>
      </dgm:t>
    </dgm:pt>
    <dgm:pt modelId="{A740BECA-993E-43E2-AD0C-9A6F9FE7B826}" type="pres">
      <dgm:prSet presAssocID="{80AC844F-5A87-4ACD-BF7F-43C8856FEDA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3D0884C-4B71-4741-A870-26AAE59769A2}" type="pres">
      <dgm:prSet presAssocID="{F73E7A3E-D356-4BA7-ACEB-882CDF6DC359}" presName="Accent1" presStyleCnt="0"/>
      <dgm:spPr/>
    </dgm:pt>
    <dgm:pt modelId="{C33AE79D-1415-4C8A-BE61-CF948388F2D3}" type="pres">
      <dgm:prSet presAssocID="{F73E7A3E-D356-4BA7-ACEB-882CDF6DC359}" presName="Accent" presStyleLbl="node1" presStyleIdx="0" presStyleCnt="1" custLinFactNeighborX="-5609" custLinFactNeighborY="-7083"/>
      <dgm:spPr/>
    </dgm:pt>
    <dgm:pt modelId="{1D47B166-74A3-47D2-8B67-20CC963FB8AD}" type="pres">
      <dgm:prSet presAssocID="{F73E7A3E-D356-4BA7-ACEB-882CDF6DC359}" presName="Child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02D0006-038C-4570-A6EE-5F1F9022C97F}" type="pres">
      <dgm:prSet presAssocID="{F73E7A3E-D356-4BA7-ACEB-882CDF6DC359}" presName="Parent1" presStyleLbl="revTx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6205E70A-95B2-4197-903F-15D470FA434E}" type="presOf" srcId="{73E4265C-CE79-40F9-94AE-4101F04B4473}" destId="{1D47B166-74A3-47D2-8B67-20CC963FB8AD}" srcOrd="0" destOrd="0" presId="urn:microsoft.com/office/officeart/2009/layout/CircleArrowProcess"/>
    <dgm:cxn modelId="{ECDCC42B-ECAD-4861-A869-0887AA0FFE8E}" srcId="{F73E7A3E-D356-4BA7-ACEB-882CDF6DC359}" destId="{68869AD5-EE33-47EC-82DC-188A130CAEF2}" srcOrd="3" destOrd="0" parTransId="{63AB1162-40BE-455B-9B12-8CD3CC10B509}" sibTransId="{03B01D53-4573-42F7-AD8C-6D080E9DD33E}"/>
    <dgm:cxn modelId="{635DBE2F-6FF2-457F-8214-6FA59CA4D46E}" type="presOf" srcId="{F73E7A3E-D356-4BA7-ACEB-882CDF6DC359}" destId="{D02D0006-038C-4570-A6EE-5F1F9022C97F}" srcOrd="0" destOrd="0" presId="urn:microsoft.com/office/officeart/2009/layout/CircleArrowProcess"/>
    <dgm:cxn modelId="{83BBFE3D-86BC-4DA8-AE92-5D9E4143BA05}" srcId="{F73E7A3E-D356-4BA7-ACEB-882CDF6DC359}" destId="{73E4265C-CE79-40F9-94AE-4101F04B4473}" srcOrd="0" destOrd="0" parTransId="{AED1D616-F59C-4D9B-ABBD-1942878A0840}" sibTransId="{21FA0187-0235-455E-AB9B-B2C7EC54CBA3}"/>
    <dgm:cxn modelId="{A1A38A67-F8FB-474D-A9F2-3CE91D15DA60}" srcId="{F73E7A3E-D356-4BA7-ACEB-882CDF6DC359}" destId="{6D36BFC4-673F-4220-ABB1-00DD1C263098}" srcOrd="2" destOrd="0" parTransId="{EA7981AD-A210-45EE-9A98-2F288152B7B2}" sibTransId="{872F4566-7483-4E6F-BC0A-A5419726AB21}"/>
    <dgm:cxn modelId="{40E63FB5-B211-468E-8881-2A5D41951969}" srcId="{F73E7A3E-D356-4BA7-ACEB-882CDF6DC359}" destId="{22EB62BF-9931-4832-B937-5361EF082ADD}" srcOrd="1" destOrd="0" parTransId="{919E6B2B-9911-4B62-AA31-F797772190FC}" sibTransId="{998EB837-03E1-4AA9-8F74-CF76352B9BAC}"/>
    <dgm:cxn modelId="{232034C3-0B75-44AE-BC4E-742EC5A09E0E}" type="presOf" srcId="{22EB62BF-9931-4832-B937-5361EF082ADD}" destId="{1D47B166-74A3-47D2-8B67-20CC963FB8AD}" srcOrd="0" destOrd="1" presId="urn:microsoft.com/office/officeart/2009/layout/CircleArrowProcess"/>
    <dgm:cxn modelId="{1E9F25DD-1720-4ABF-A17D-038A869A7371}" type="presOf" srcId="{68869AD5-EE33-47EC-82DC-188A130CAEF2}" destId="{1D47B166-74A3-47D2-8B67-20CC963FB8AD}" srcOrd="0" destOrd="3" presId="urn:microsoft.com/office/officeart/2009/layout/CircleArrowProcess"/>
    <dgm:cxn modelId="{05DB90E3-4345-492F-89ED-3E8C999D019E}" type="presOf" srcId="{6D36BFC4-673F-4220-ABB1-00DD1C263098}" destId="{1D47B166-74A3-47D2-8B67-20CC963FB8AD}" srcOrd="0" destOrd="2" presId="urn:microsoft.com/office/officeart/2009/layout/CircleArrowProcess"/>
    <dgm:cxn modelId="{F390B8ED-7F13-445D-989C-A8740CD8C0E3}" type="presOf" srcId="{80AC844F-5A87-4ACD-BF7F-43C8856FEDAB}" destId="{A740BECA-993E-43E2-AD0C-9A6F9FE7B826}" srcOrd="0" destOrd="0" presId="urn:microsoft.com/office/officeart/2009/layout/CircleArrowProcess"/>
    <dgm:cxn modelId="{83D537FB-4642-4989-9A56-2D42B74E6D8F}" srcId="{80AC844F-5A87-4ACD-BF7F-43C8856FEDAB}" destId="{F73E7A3E-D356-4BA7-ACEB-882CDF6DC359}" srcOrd="0" destOrd="0" parTransId="{E4E6393D-B9CF-412E-9FB4-76F034BC703F}" sibTransId="{8B475657-BC42-4774-8083-7CAECB41FF9D}"/>
    <dgm:cxn modelId="{C6633CAA-2156-46ED-92FE-1197A9FEEF5F}" type="presParOf" srcId="{A740BECA-993E-43E2-AD0C-9A6F9FE7B826}" destId="{D3D0884C-4B71-4741-A870-26AAE59769A2}" srcOrd="0" destOrd="0" presId="urn:microsoft.com/office/officeart/2009/layout/CircleArrowProcess"/>
    <dgm:cxn modelId="{40202E01-B340-4220-9148-838C05627B7C}" type="presParOf" srcId="{D3D0884C-4B71-4741-A870-26AAE59769A2}" destId="{C33AE79D-1415-4C8A-BE61-CF948388F2D3}" srcOrd="0" destOrd="0" presId="urn:microsoft.com/office/officeart/2009/layout/CircleArrowProcess"/>
    <dgm:cxn modelId="{301273DD-93C5-49C6-ABCA-8FCDE918940C}" type="presParOf" srcId="{A740BECA-993E-43E2-AD0C-9A6F9FE7B826}" destId="{1D47B166-74A3-47D2-8B67-20CC963FB8AD}" srcOrd="1" destOrd="0" presId="urn:microsoft.com/office/officeart/2009/layout/CircleArrowProcess"/>
    <dgm:cxn modelId="{17683544-DDDD-4619-926A-76B0E382FA78}" type="presParOf" srcId="{A740BECA-993E-43E2-AD0C-9A6F9FE7B826}" destId="{D02D0006-038C-4570-A6EE-5F1F9022C97F}" srcOrd="2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6A4A6F-509D-4BE4-90A7-45F58517A233}" type="doc">
      <dgm:prSet loTypeId="urn:microsoft.com/office/officeart/2005/8/layout/hierarchy1" loCatId="hierarchy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8CF2A2-2B40-4F3F-BC79-C8A22483ECE4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b="1" dirty="0"/>
            <a:t>JENIS HIPO</a:t>
          </a:r>
          <a:endParaRPr lang="en-GB" altLang="en-US" b="1" dirty="0"/>
        </a:p>
        <a:p>
          <a:pPr lvl="0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5C74822-D3FF-4B5D-B754-6E9D33DEBEB5}" type="parTrans" cxnId="{D557102B-5050-40E3-BAFB-8BC820C0E4B9}">
      <dgm:prSet/>
      <dgm:spPr/>
      <dgm:t>
        <a:bodyPr/>
        <a:lstStyle/>
        <a:p>
          <a:endParaRPr lang="en-US"/>
        </a:p>
      </dgm:t>
    </dgm:pt>
    <dgm:pt modelId="{636B4877-1754-4E04-B719-FBFB902BE294}" type="sibTrans" cxnId="{D557102B-5050-40E3-BAFB-8BC820C0E4B9}">
      <dgm:prSet/>
      <dgm:spPr/>
      <dgm:t>
        <a:bodyPr/>
        <a:lstStyle/>
        <a:p>
          <a:endParaRPr lang="en-US"/>
        </a:p>
      </dgm:t>
    </dgm:pt>
    <dgm:pt modelId="{4C3B867E-BC54-4892-9F52-66DEA1B6296D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/>
            <a:t>Daftar isi Visual ( DIV) : diagram ini memuat semua modul; yang nantinya akan dijelaskan pada diagram ringkas dan rinci</a:t>
          </a: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E2078BC-A3FB-4FCA-8011-9C31C33DA2D1}" type="parTrans" cxnId="{B4917EC9-90BC-4B0B-9520-3D4885DDA340}">
      <dgm:prSet/>
      <dgm:spPr/>
      <dgm:t>
        <a:bodyPr/>
        <a:lstStyle/>
        <a:p>
          <a:endParaRPr lang="en-US"/>
        </a:p>
      </dgm:t>
    </dgm:pt>
    <dgm:pt modelId="{677F31C6-06DF-40B5-AC3D-8DC88D217DEF}" type="sibTrans" cxnId="{B4917EC9-90BC-4B0B-9520-3D4885DDA340}">
      <dgm:prSet/>
      <dgm:spPr/>
      <dgm:t>
        <a:bodyPr/>
        <a:lstStyle/>
        <a:p>
          <a:endParaRPr lang="en-US"/>
        </a:p>
      </dgm:t>
    </dgm:pt>
    <dgm:pt modelId="{23889A54-5104-41E2-A495-CACEC6BE190E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/>
            <a:t>Diagram Ringkas : diagaram ini menerangkan input, proses dn output dari sistem</a:t>
          </a: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B1C01DFC-B9DF-4689-9AA2-111FAFFB3308}" type="parTrans" cxnId="{2BC36869-FEDD-416F-95B4-952B982C71DF}">
      <dgm:prSet/>
      <dgm:spPr/>
      <dgm:t>
        <a:bodyPr/>
        <a:lstStyle/>
        <a:p>
          <a:endParaRPr lang="en-US"/>
        </a:p>
      </dgm:t>
    </dgm:pt>
    <dgm:pt modelId="{8B6827E1-BEA4-4F33-822E-1B5580350B60}" type="sibTrans" cxnId="{2BC36869-FEDD-416F-95B4-952B982C71DF}">
      <dgm:prSet/>
      <dgm:spPr/>
      <dgm:t>
        <a:bodyPr/>
        <a:lstStyle/>
        <a:p>
          <a:endParaRPr lang="en-US"/>
        </a:p>
      </dgm:t>
    </dgm:pt>
    <dgm:pt modelId="{8F18C0F0-B96C-4536-84A2-FFCE2EBF1A48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dirty="0"/>
            <a:t>Diagram Rinci : berisi keterangan input proses dan output secara detail dan dijelaskan fieldnya secara detail</a:t>
          </a:r>
          <a:endParaRPr lang="en-GB" altLang="en-US" sz="1800" dirty="0"/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03BC6207-AF07-488D-BC6B-4F5362DE657E}" type="parTrans" cxnId="{E92AE9CF-95FE-4827-85A1-B6F6690E9EFB}">
      <dgm:prSet/>
      <dgm:spPr/>
      <dgm:t>
        <a:bodyPr/>
        <a:lstStyle/>
        <a:p>
          <a:endParaRPr lang="en-US"/>
        </a:p>
      </dgm:t>
    </dgm:pt>
    <dgm:pt modelId="{DA699B6B-AB8F-400B-8143-78C37E00B458}" type="sibTrans" cxnId="{E92AE9CF-95FE-4827-85A1-B6F6690E9EFB}">
      <dgm:prSet/>
      <dgm:spPr/>
      <dgm:t>
        <a:bodyPr/>
        <a:lstStyle/>
        <a:p>
          <a:endParaRPr lang="en-US"/>
        </a:p>
      </dgm:t>
    </dgm:pt>
    <dgm:pt modelId="{44E7487D-7696-41BA-B79F-15ED967A8F26}" type="pres">
      <dgm:prSet presAssocID="{806A4A6F-509D-4BE4-90A7-45F58517A23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FA9D3EA-D9D4-4960-BEB4-9F921535A6BF}" type="pres">
      <dgm:prSet presAssocID="{3D8CF2A2-2B40-4F3F-BC79-C8A22483ECE4}" presName="hierRoot1" presStyleCnt="0"/>
      <dgm:spPr/>
    </dgm:pt>
    <dgm:pt modelId="{56FFF4CD-9FBF-4E75-A79C-09A2D78A4411}" type="pres">
      <dgm:prSet presAssocID="{3D8CF2A2-2B40-4F3F-BC79-C8A22483ECE4}" presName="composite" presStyleCnt="0"/>
      <dgm:spPr/>
    </dgm:pt>
    <dgm:pt modelId="{00A96629-747B-4207-A98A-9F15543E2B7A}" type="pres">
      <dgm:prSet presAssocID="{3D8CF2A2-2B40-4F3F-BC79-C8A22483ECE4}" presName="background" presStyleLbl="node0" presStyleIdx="0" presStyleCnt="1"/>
      <dgm:spPr/>
    </dgm:pt>
    <dgm:pt modelId="{E51F68A4-F97A-4780-802B-9C0F7CBA8B12}" type="pres">
      <dgm:prSet presAssocID="{3D8CF2A2-2B40-4F3F-BC79-C8A22483ECE4}" presName="text" presStyleLbl="fgAcc0" presStyleIdx="0" presStyleCnt="1">
        <dgm:presLayoutVars>
          <dgm:chPref val="3"/>
        </dgm:presLayoutVars>
      </dgm:prSet>
      <dgm:spPr/>
    </dgm:pt>
    <dgm:pt modelId="{C091E5AE-C375-4A24-BAAE-BE84CFF47477}" type="pres">
      <dgm:prSet presAssocID="{3D8CF2A2-2B40-4F3F-BC79-C8A22483ECE4}" presName="hierChild2" presStyleCnt="0"/>
      <dgm:spPr/>
    </dgm:pt>
    <dgm:pt modelId="{54C1BA0D-C9F5-4933-A5BA-5A35F0B6CEEF}" type="pres">
      <dgm:prSet presAssocID="{DE2078BC-A3FB-4FCA-8011-9C31C33DA2D1}" presName="Name10" presStyleLbl="parChTrans1D2" presStyleIdx="0" presStyleCnt="3"/>
      <dgm:spPr/>
    </dgm:pt>
    <dgm:pt modelId="{123C98C2-CD0A-4A52-B9AD-B2C8EBABAD7C}" type="pres">
      <dgm:prSet presAssocID="{4C3B867E-BC54-4892-9F52-66DEA1B6296D}" presName="hierRoot2" presStyleCnt="0"/>
      <dgm:spPr/>
    </dgm:pt>
    <dgm:pt modelId="{275A6FDC-F95E-43EC-8142-2DE80DF4A57F}" type="pres">
      <dgm:prSet presAssocID="{4C3B867E-BC54-4892-9F52-66DEA1B6296D}" presName="composite2" presStyleCnt="0"/>
      <dgm:spPr/>
    </dgm:pt>
    <dgm:pt modelId="{FBB59DF1-EC06-411F-95F9-4710D3314A11}" type="pres">
      <dgm:prSet presAssocID="{4C3B867E-BC54-4892-9F52-66DEA1B6296D}" presName="background2" presStyleLbl="node2" presStyleIdx="0" presStyleCnt="3"/>
      <dgm:spPr/>
    </dgm:pt>
    <dgm:pt modelId="{5F1B4B9D-2986-4ECE-BC12-00562880E8CE}" type="pres">
      <dgm:prSet presAssocID="{4C3B867E-BC54-4892-9F52-66DEA1B6296D}" presName="text2" presStyleLbl="fgAcc2" presStyleIdx="0" presStyleCnt="3">
        <dgm:presLayoutVars>
          <dgm:chPref val="3"/>
        </dgm:presLayoutVars>
      </dgm:prSet>
      <dgm:spPr/>
    </dgm:pt>
    <dgm:pt modelId="{A0CA5E47-12F4-4127-A925-C507BDCA4907}" type="pres">
      <dgm:prSet presAssocID="{4C3B867E-BC54-4892-9F52-66DEA1B6296D}" presName="hierChild3" presStyleCnt="0"/>
      <dgm:spPr/>
    </dgm:pt>
    <dgm:pt modelId="{E38F31ED-D50B-4EF1-83B4-FFF01432AE64}" type="pres">
      <dgm:prSet presAssocID="{B1C01DFC-B9DF-4689-9AA2-111FAFFB3308}" presName="Name10" presStyleLbl="parChTrans1D2" presStyleIdx="1" presStyleCnt="3"/>
      <dgm:spPr/>
    </dgm:pt>
    <dgm:pt modelId="{C6E19011-9E73-4327-96C3-0E0846F91BC6}" type="pres">
      <dgm:prSet presAssocID="{23889A54-5104-41E2-A495-CACEC6BE190E}" presName="hierRoot2" presStyleCnt="0"/>
      <dgm:spPr/>
    </dgm:pt>
    <dgm:pt modelId="{150CB004-FA65-4913-8DC3-C81BA1890705}" type="pres">
      <dgm:prSet presAssocID="{23889A54-5104-41E2-A495-CACEC6BE190E}" presName="composite2" presStyleCnt="0"/>
      <dgm:spPr/>
    </dgm:pt>
    <dgm:pt modelId="{0A2F91B7-DD86-4965-83C4-C7C37C12E0EC}" type="pres">
      <dgm:prSet presAssocID="{23889A54-5104-41E2-A495-CACEC6BE190E}" presName="background2" presStyleLbl="node2" presStyleIdx="1" presStyleCnt="3"/>
      <dgm:spPr/>
    </dgm:pt>
    <dgm:pt modelId="{890C55C6-05A0-4B9F-8BDE-403D62B719FD}" type="pres">
      <dgm:prSet presAssocID="{23889A54-5104-41E2-A495-CACEC6BE190E}" presName="text2" presStyleLbl="fgAcc2" presStyleIdx="1" presStyleCnt="3">
        <dgm:presLayoutVars>
          <dgm:chPref val="3"/>
        </dgm:presLayoutVars>
      </dgm:prSet>
      <dgm:spPr/>
    </dgm:pt>
    <dgm:pt modelId="{8B9BF9BA-4E4A-4F97-9892-CA849D03EB95}" type="pres">
      <dgm:prSet presAssocID="{23889A54-5104-41E2-A495-CACEC6BE190E}" presName="hierChild3" presStyleCnt="0"/>
      <dgm:spPr/>
    </dgm:pt>
    <dgm:pt modelId="{F9759E7E-E1AD-48A7-B2C8-1B25CD5BBD65}" type="pres">
      <dgm:prSet presAssocID="{03BC6207-AF07-488D-BC6B-4F5362DE657E}" presName="Name10" presStyleLbl="parChTrans1D2" presStyleIdx="2" presStyleCnt="3"/>
      <dgm:spPr/>
    </dgm:pt>
    <dgm:pt modelId="{6A077EAC-588B-4548-A3F5-6B5CF8FFA94E}" type="pres">
      <dgm:prSet presAssocID="{8F18C0F0-B96C-4536-84A2-FFCE2EBF1A48}" presName="hierRoot2" presStyleCnt="0"/>
      <dgm:spPr/>
    </dgm:pt>
    <dgm:pt modelId="{AFAD3807-5902-4A21-B7CC-752870894813}" type="pres">
      <dgm:prSet presAssocID="{8F18C0F0-B96C-4536-84A2-FFCE2EBF1A48}" presName="composite2" presStyleCnt="0"/>
      <dgm:spPr/>
    </dgm:pt>
    <dgm:pt modelId="{466E0805-CB2E-45C3-8261-ED7787B24EED}" type="pres">
      <dgm:prSet presAssocID="{8F18C0F0-B96C-4536-84A2-FFCE2EBF1A48}" presName="background2" presStyleLbl="node2" presStyleIdx="2" presStyleCnt="3"/>
      <dgm:spPr/>
    </dgm:pt>
    <dgm:pt modelId="{A070F7DA-7EDD-4D74-9BBF-78470206F9AE}" type="pres">
      <dgm:prSet presAssocID="{8F18C0F0-B96C-4536-84A2-FFCE2EBF1A48}" presName="text2" presStyleLbl="fgAcc2" presStyleIdx="2" presStyleCnt="3">
        <dgm:presLayoutVars>
          <dgm:chPref val="3"/>
        </dgm:presLayoutVars>
      </dgm:prSet>
      <dgm:spPr/>
    </dgm:pt>
    <dgm:pt modelId="{464552A8-F80E-4B5D-8424-3AA41160FB78}" type="pres">
      <dgm:prSet presAssocID="{8F18C0F0-B96C-4536-84A2-FFCE2EBF1A48}" presName="hierChild3" presStyleCnt="0"/>
      <dgm:spPr/>
    </dgm:pt>
  </dgm:ptLst>
  <dgm:cxnLst>
    <dgm:cxn modelId="{A201AC13-C403-49A7-8246-6BB1994A5AB9}" type="presOf" srcId="{23889A54-5104-41E2-A495-CACEC6BE190E}" destId="{890C55C6-05A0-4B9F-8BDE-403D62B719FD}" srcOrd="0" destOrd="0" presId="urn:microsoft.com/office/officeart/2005/8/layout/hierarchy1"/>
    <dgm:cxn modelId="{D557102B-5050-40E3-BAFB-8BC820C0E4B9}" srcId="{806A4A6F-509D-4BE4-90A7-45F58517A233}" destId="{3D8CF2A2-2B40-4F3F-BC79-C8A22483ECE4}" srcOrd="0" destOrd="0" parTransId="{D5C74822-D3FF-4B5D-B754-6E9D33DEBEB5}" sibTransId="{636B4877-1754-4E04-B719-FBFB902BE294}"/>
    <dgm:cxn modelId="{1246D25C-E1F3-4113-9AEA-9609B85E9F83}" type="presOf" srcId="{DE2078BC-A3FB-4FCA-8011-9C31C33DA2D1}" destId="{54C1BA0D-C9F5-4933-A5BA-5A35F0B6CEEF}" srcOrd="0" destOrd="0" presId="urn:microsoft.com/office/officeart/2005/8/layout/hierarchy1"/>
    <dgm:cxn modelId="{F7000D42-CF97-4575-B4BA-EBE24C57D232}" type="presOf" srcId="{B1C01DFC-B9DF-4689-9AA2-111FAFFB3308}" destId="{E38F31ED-D50B-4EF1-83B4-FFF01432AE64}" srcOrd="0" destOrd="0" presId="urn:microsoft.com/office/officeart/2005/8/layout/hierarchy1"/>
    <dgm:cxn modelId="{3CE58A43-F044-4DC6-B3D3-94A9670C5B93}" type="presOf" srcId="{4C3B867E-BC54-4892-9F52-66DEA1B6296D}" destId="{5F1B4B9D-2986-4ECE-BC12-00562880E8CE}" srcOrd="0" destOrd="0" presId="urn:microsoft.com/office/officeart/2005/8/layout/hierarchy1"/>
    <dgm:cxn modelId="{2BC36869-FEDD-416F-95B4-952B982C71DF}" srcId="{3D8CF2A2-2B40-4F3F-BC79-C8A22483ECE4}" destId="{23889A54-5104-41E2-A495-CACEC6BE190E}" srcOrd="1" destOrd="0" parTransId="{B1C01DFC-B9DF-4689-9AA2-111FAFFB3308}" sibTransId="{8B6827E1-BEA4-4F33-822E-1B5580350B60}"/>
    <dgm:cxn modelId="{BE74E888-30F6-43AE-AC64-00C25D064AC2}" type="presOf" srcId="{806A4A6F-509D-4BE4-90A7-45F58517A233}" destId="{44E7487D-7696-41BA-B79F-15ED967A8F26}" srcOrd="0" destOrd="0" presId="urn:microsoft.com/office/officeart/2005/8/layout/hierarchy1"/>
    <dgm:cxn modelId="{5E1B3AB0-31FC-4E80-A3B8-D5FB27698C14}" type="presOf" srcId="{3D8CF2A2-2B40-4F3F-BC79-C8A22483ECE4}" destId="{E51F68A4-F97A-4780-802B-9C0F7CBA8B12}" srcOrd="0" destOrd="0" presId="urn:microsoft.com/office/officeart/2005/8/layout/hierarchy1"/>
    <dgm:cxn modelId="{8E743EBC-F3FD-4008-8929-FB14FDE7DC16}" type="presOf" srcId="{8F18C0F0-B96C-4536-84A2-FFCE2EBF1A48}" destId="{A070F7DA-7EDD-4D74-9BBF-78470206F9AE}" srcOrd="0" destOrd="0" presId="urn:microsoft.com/office/officeart/2005/8/layout/hierarchy1"/>
    <dgm:cxn modelId="{B4917EC9-90BC-4B0B-9520-3D4885DDA340}" srcId="{3D8CF2A2-2B40-4F3F-BC79-C8A22483ECE4}" destId="{4C3B867E-BC54-4892-9F52-66DEA1B6296D}" srcOrd="0" destOrd="0" parTransId="{DE2078BC-A3FB-4FCA-8011-9C31C33DA2D1}" sibTransId="{677F31C6-06DF-40B5-AC3D-8DC88D217DEF}"/>
    <dgm:cxn modelId="{E92AE9CF-95FE-4827-85A1-B6F6690E9EFB}" srcId="{3D8CF2A2-2B40-4F3F-BC79-C8A22483ECE4}" destId="{8F18C0F0-B96C-4536-84A2-FFCE2EBF1A48}" srcOrd="2" destOrd="0" parTransId="{03BC6207-AF07-488D-BC6B-4F5362DE657E}" sibTransId="{DA699B6B-AB8F-400B-8143-78C37E00B458}"/>
    <dgm:cxn modelId="{9E60DFEB-2FEA-4101-8BFC-527175F8ABDC}" type="presOf" srcId="{03BC6207-AF07-488D-BC6B-4F5362DE657E}" destId="{F9759E7E-E1AD-48A7-B2C8-1B25CD5BBD65}" srcOrd="0" destOrd="0" presId="urn:microsoft.com/office/officeart/2005/8/layout/hierarchy1"/>
    <dgm:cxn modelId="{5BC9563D-BE04-4CD1-855E-93155A0EEEC1}" type="presParOf" srcId="{44E7487D-7696-41BA-B79F-15ED967A8F26}" destId="{5FA9D3EA-D9D4-4960-BEB4-9F921535A6BF}" srcOrd="0" destOrd="0" presId="urn:microsoft.com/office/officeart/2005/8/layout/hierarchy1"/>
    <dgm:cxn modelId="{2504F1F0-D385-4D75-8498-471615D1B4B8}" type="presParOf" srcId="{5FA9D3EA-D9D4-4960-BEB4-9F921535A6BF}" destId="{56FFF4CD-9FBF-4E75-A79C-09A2D78A4411}" srcOrd="0" destOrd="0" presId="urn:microsoft.com/office/officeart/2005/8/layout/hierarchy1"/>
    <dgm:cxn modelId="{A42BBA09-8A3F-47CD-8A69-BE1A86656850}" type="presParOf" srcId="{56FFF4CD-9FBF-4E75-A79C-09A2D78A4411}" destId="{00A96629-747B-4207-A98A-9F15543E2B7A}" srcOrd="0" destOrd="0" presId="urn:microsoft.com/office/officeart/2005/8/layout/hierarchy1"/>
    <dgm:cxn modelId="{505D4577-3E45-4878-97A8-57C4A113640D}" type="presParOf" srcId="{56FFF4CD-9FBF-4E75-A79C-09A2D78A4411}" destId="{E51F68A4-F97A-4780-802B-9C0F7CBA8B12}" srcOrd="1" destOrd="0" presId="urn:microsoft.com/office/officeart/2005/8/layout/hierarchy1"/>
    <dgm:cxn modelId="{7321384C-61FB-43ED-9CB4-F22068AA6B6A}" type="presParOf" srcId="{5FA9D3EA-D9D4-4960-BEB4-9F921535A6BF}" destId="{C091E5AE-C375-4A24-BAAE-BE84CFF47477}" srcOrd="1" destOrd="0" presId="urn:microsoft.com/office/officeart/2005/8/layout/hierarchy1"/>
    <dgm:cxn modelId="{9A8633C6-4B9E-41A6-BDA7-B6836C66B8E9}" type="presParOf" srcId="{C091E5AE-C375-4A24-BAAE-BE84CFF47477}" destId="{54C1BA0D-C9F5-4933-A5BA-5A35F0B6CEEF}" srcOrd="0" destOrd="0" presId="urn:microsoft.com/office/officeart/2005/8/layout/hierarchy1"/>
    <dgm:cxn modelId="{1B2B7C0F-3E70-44D9-A31D-92F203597191}" type="presParOf" srcId="{C091E5AE-C375-4A24-BAAE-BE84CFF47477}" destId="{123C98C2-CD0A-4A52-B9AD-B2C8EBABAD7C}" srcOrd="1" destOrd="0" presId="urn:microsoft.com/office/officeart/2005/8/layout/hierarchy1"/>
    <dgm:cxn modelId="{12B56520-3164-48ED-86FB-2165E165C5C6}" type="presParOf" srcId="{123C98C2-CD0A-4A52-B9AD-B2C8EBABAD7C}" destId="{275A6FDC-F95E-43EC-8142-2DE80DF4A57F}" srcOrd="0" destOrd="0" presId="urn:microsoft.com/office/officeart/2005/8/layout/hierarchy1"/>
    <dgm:cxn modelId="{18C514B7-99EC-4952-A146-F0B6C146DF71}" type="presParOf" srcId="{275A6FDC-F95E-43EC-8142-2DE80DF4A57F}" destId="{FBB59DF1-EC06-411F-95F9-4710D3314A11}" srcOrd="0" destOrd="0" presId="urn:microsoft.com/office/officeart/2005/8/layout/hierarchy1"/>
    <dgm:cxn modelId="{79FFBB34-FADA-45F9-800C-5861C3596475}" type="presParOf" srcId="{275A6FDC-F95E-43EC-8142-2DE80DF4A57F}" destId="{5F1B4B9D-2986-4ECE-BC12-00562880E8CE}" srcOrd="1" destOrd="0" presId="urn:microsoft.com/office/officeart/2005/8/layout/hierarchy1"/>
    <dgm:cxn modelId="{F66ED3D3-99D3-48CB-B7E5-142101DA82E6}" type="presParOf" srcId="{123C98C2-CD0A-4A52-B9AD-B2C8EBABAD7C}" destId="{A0CA5E47-12F4-4127-A925-C507BDCA4907}" srcOrd="1" destOrd="0" presId="urn:microsoft.com/office/officeart/2005/8/layout/hierarchy1"/>
    <dgm:cxn modelId="{10F2B1A0-066A-481F-A7D6-4E4B9CDED908}" type="presParOf" srcId="{C091E5AE-C375-4A24-BAAE-BE84CFF47477}" destId="{E38F31ED-D50B-4EF1-83B4-FFF01432AE64}" srcOrd="2" destOrd="0" presId="urn:microsoft.com/office/officeart/2005/8/layout/hierarchy1"/>
    <dgm:cxn modelId="{6D7C3F25-CEDA-405B-9F1F-8FF8BF41AFB9}" type="presParOf" srcId="{C091E5AE-C375-4A24-BAAE-BE84CFF47477}" destId="{C6E19011-9E73-4327-96C3-0E0846F91BC6}" srcOrd="3" destOrd="0" presId="urn:microsoft.com/office/officeart/2005/8/layout/hierarchy1"/>
    <dgm:cxn modelId="{5975AF47-4B7C-4B6A-8EC8-8E0046523C8B}" type="presParOf" srcId="{C6E19011-9E73-4327-96C3-0E0846F91BC6}" destId="{150CB004-FA65-4913-8DC3-C81BA1890705}" srcOrd="0" destOrd="0" presId="urn:microsoft.com/office/officeart/2005/8/layout/hierarchy1"/>
    <dgm:cxn modelId="{80091D75-7736-46D4-BE3A-AB1DBDBD6C77}" type="presParOf" srcId="{150CB004-FA65-4913-8DC3-C81BA1890705}" destId="{0A2F91B7-DD86-4965-83C4-C7C37C12E0EC}" srcOrd="0" destOrd="0" presId="urn:microsoft.com/office/officeart/2005/8/layout/hierarchy1"/>
    <dgm:cxn modelId="{7D33ACBB-3D70-4314-B97D-7E0085F249DF}" type="presParOf" srcId="{150CB004-FA65-4913-8DC3-C81BA1890705}" destId="{890C55C6-05A0-4B9F-8BDE-403D62B719FD}" srcOrd="1" destOrd="0" presId="urn:microsoft.com/office/officeart/2005/8/layout/hierarchy1"/>
    <dgm:cxn modelId="{82D8DF46-9731-4A82-A7AD-80BC13F48064}" type="presParOf" srcId="{C6E19011-9E73-4327-96C3-0E0846F91BC6}" destId="{8B9BF9BA-4E4A-4F97-9892-CA849D03EB95}" srcOrd="1" destOrd="0" presId="urn:microsoft.com/office/officeart/2005/8/layout/hierarchy1"/>
    <dgm:cxn modelId="{8C013F86-8D64-491E-B217-22E1ED6799EC}" type="presParOf" srcId="{C091E5AE-C375-4A24-BAAE-BE84CFF47477}" destId="{F9759E7E-E1AD-48A7-B2C8-1B25CD5BBD65}" srcOrd="4" destOrd="0" presId="urn:microsoft.com/office/officeart/2005/8/layout/hierarchy1"/>
    <dgm:cxn modelId="{9EE68801-DAEC-4CD7-B9AE-00D9125B6810}" type="presParOf" srcId="{C091E5AE-C375-4A24-BAAE-BE84CFF47477}" destId="{6A077EAC-588B-4548-A3F5-6B5CF8FFA94E}" srcOrd="5" destOrd="0" presId="urn:microsoft.com/office/officeart/2005/8/layout/hierarchy1"/>
    <dgm:cxn modelId="{FF93DAA2-02B9-49F5-AB38-F66817450C1B}" type="presParOf" srcId="{6A077EAC-588B-4548-A3F5-6B5CF8FFA94E}" destId="{AFAD3807-5902-4A21-B7CC-752870894813}" srcOrd="0" destOrd="0" presId="urn:microsoft.com/office/officeart/2005/8/layout/hierarchy1"/>
    <dgm:cxn modelId="{45D73447-B607-41A9-9EA6-28F5B5C4C087}" type="presParOf" srcId="{AFAD3807-5902-4A21-B7CC-752870894813}" destId="{466E0805-CB2E-45C3-8261-ED7787B24EED}" srcOrd="0" destOrd="0" presId="urn:microsoft.com/office/officeart/2005/8/layout/hierarchy1"/>
    <dgm:cxn modelId="{B29D6136-F12B-44CC-856D-22332996ECCC}" type="presParOf" srcId="{AFAD3807-5902-4A21-B7CC-752870894813}" destId="{A070F7DA-7EDD-4D74-9BBF-78470206F9AE}" srcOrd="1" destOrd="0" presId="urn:microsoft.com/office/officeart/2005/8/layout/hierarchy1"/>
    <dgm:cxn modelId="{CE1ED3E4-98C4-49AD-A728-45DCFF1F8ED1}" type="presParOf" srcId="{6A077EAC-588B-4548-A3F5-6B5CF8FFA94E}" destId="{464552A8-F80E-4B5D-8424-3AA41160FB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11A0E2-0EDD-4F7B-B95B-055422EC641B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A6976A-5AA8-4785-AE88-675E64DC43D0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1800" b="1" dirty="0"/>
            <a:t>VARIASI DARI DIAGRAM</a:t>
          </a:r>
          <a:r>
            <a:rPr lang="en-US" sz="1800" b="1" dirty="0"/>
            <a:t> HIPO</a:t>
          </a:r>
          <a:r>
            <a:rPr lang="en-US" sz="1800" dirty="0"/>
            <a:t>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B9B2C040-8CEA-494B-87E3-E7A5048321CE}" type="parTrans" cxnId="{2C3DC948-E7B8-4B1F-B1FF-B7CBB2468E9B}">
      <dgm:prSet/>
      <dgm:spPr/>
      <dgm:t>
        <a:bodyPr/>
        <a:lstStyle/>
        <a:p>
          <a:endParaRPr lang="en-US"/>
        </a:p>
      </dgm:t>
    </dgm:pt>
    <dgm:pt modelId="{C8A4812B-94B1-498F-996A-82DA982B15F0}" type="sibTrans" cxnId="{2C3DC948-E7B8-4B1F-B1FF-B7CBB2468E9B}">
      <dgm:prSet/>
      <dgm:spPr/>
      <dgm:t>
        <a:bodyPr/>
        <a:lstStyle/>
        <a:p>
          <a:endParaRPr lang="en-US"/>
        </a:p>
      </dgm:t>
    </dgm:pt>
    <dgm:pt modelId="{8F20CDFA-CACC-4E0A-BF59-A6FCB3E1C5E8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/>
            <a:t>VTOC </a:t>
          </a:r>
          <a:r>
            <a:rPr lang="en-US" altLang="en-US" sz="1800" dirty="0" err="1"/>
            <a:t>dari</a:t>
          </a:r>
          <a:r>
            <a:rPr lang="en-US" altLang="en-US" sz="1800" dirty="0"/>
            <a:t> </a:t>
          </a:r>
          <a:r>
            <a:rPr lang="en-US" altLang="en-US" sz="1800" dirty="0" err="1"/>
            <a:t>paket</a:t>
          </a:r>
          <a:r>
            <a:rPr lang="en-US" altLang="en-US" sz="1800" dirty="0"/>
            <a:t> HIPO </a:t>
          </a:r>
          <a:r>
            <a:rPr lang="en-US" altLang="en-US" sz="1800" dirty="0" err="1"/>
            <a:t>disebut</a:t>
          </a:r>
          <a:r>
            <a:rPr lang="en-US" altLang="en-US" sz="1800" dirty="0"/>
            <a:t> juga </a:t>
          </a:r>
          <a:r>
            <a:rPr lang="en-US" altLang="en-US" sz="1800" dirty="0" err="1"/>
            <a:t>dengan</a:t>
          </a:r>
          <a:r>
            <a:rPr lang="en-US" altLang="en-US" sz="1800" dirty="0"/>
            <a:t> hierarchy  diagram </a:t>
          </a:r>
          <a:r>
            <a:rPr lang="en-US" altLang="en-US" sz="1800" dirty="0" err="1"/>
            <a:t>atau</a:t>
          </a:r>
          <a:r>
            <a:rPr lang="en-US" altLang="en-US" sz="1800" dirty="0"/>
            <a:t> hierarchy chart.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7904EB4-10AD-426C-B635-231A1F002858}" type="parTrans" cxnId="{687EF971-4A5F-4505-9579-4AB6C558B695}">
      <dgm:prSet/>
      <dgm:spPr/>
      <dgm:t>
        <a:bodyPr/>
        <a:lstStyle/>
        <a:p>
          <a:endParaRPr lang="en-US"/>
        </a:p>
      </dgm:t>
    </dgm:pt>
    <dgm:pt modelId="{02328EE4-EBE9-4B87-BEC9-3D28D73C96E5}" type="sibTrans" cxnId="{687EF971-4A5F-4505-9579-4AB6C558B695}">
      <dgm:prSet/>
      <dgm:spPr/>
      <dgm:t>
        <a:bodyPr/>
        <a:lstStyle/>
        <a:p>
          <a:endParaRPr lang="en-US"/>
        </a:p>
      </dgm:t>
    </dgm:pt>
    <dgm:pt modelId="{AA71AD3D-AFEF-41CA-B593-50D5ECA4D08C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/>
            <a:t>Overview diagram dan detail diagram dari paket </a:t>
          </a:r>
          <a:r>
            <a:rPr lang="id-ID" altLang="en-US" sz="1800"/>
            <a:t> </a:t>
          </a:r>
          <a:r>
            <a:rPr lang="en-US" altLang="en-US" sz="1800"/>
            <a:t>HIPO sering disebut sebagai IPO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95DCE349-2D97-4B07-8B44-2099D5D45520}" type="parTrans" cxnId="{2093BA91-DB18-4C74-8C15-1785BE40EB38}">
      <dgm:prSet/>
      <dgm:spPr/>
      <dgm:t>
        <a:bodyPr/>
        <a:lstStyle/>
        <a:p>
          <a:endParaRPr lang="en-US"/>
        </a:p>
      </dgm:t>
    </dgm:pt>
    <dgm:pt modelId="{6C2A0EED-4194-4C0A-85FE-6D2FBC1E651B}" type="sibTrans" cxnId="{2093BA91-DB18-4C74-8C15-1785BE40EB38}">
      <dgm:prSet/>
      <dgm:spPr/>
      <dgm:t>
        <a:bodyPr/>
        <a:lstStyle/>
        <a:p>
          <a:endParaRPr lang="en-US"/>
        </a:p>
      </dgm:t>
    </dgm:pt>
    <dgm:pt modelId="{87E2C3ED-B13E-4F36-90F3-3921161DD56B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dirty="0"/>
            <a:t>Hierarchy chart   </a:t>
          </a:r>
          <a:r>
            <a:rPr lang="en-US" altLang="en-US" sz="1800" dirty="0" err="1"/>
            <a:t>sebagai</a:t>
          </a:r>
          <a:r>
            <a:rPr lang="en-US" altLang="en-US" sz="1800" dirty="0"/>
            <a:t> </a:t>
          </a:r>
          <a:r>
            <a:rPr lang="en-US" altLang="en-US" sz="1800" dirty="0" err="1"/>
            <a:t>pengganti</a:t>
          </a:r>
          <a:r>
            <a:rPr lang="en-US" altLang="en-US" sz="1800" dirty="0"/>
            <a:t> </a:t>
          </a:r>
          <a:r>
            <a:rPr lang="en-US" altLang="en-US" sz="1800" dirty="0" err="1"/>
            <a:t>dapat</a:t>
          </a:r>
          <a:r>
            <a:rPr lang="en-US" altLang="en-US" sz="1800" dirty="0"/>
            <a:t> pula </a:t>
          </a:r>
          <a:r>
            <a:rPr lang="en-US" altLang="en-US" sz="1800" dirty="0" err="1"/>
            <a:t>digunakan</a:t>
          </a:r>
          <a:r>
            <a:rPr lang="en-US" altLang="en-US" sz="1800" dirty="0"/>
            <a:t> </a:t>
          </a:r>
          <a:r>
            <a:rPr lang="en-US" altLang="en-US" sz="1800" dirty="0" err="1"/>
            <a:t>bagan</a:t>
          </a:r>
          <a:r>
            <a:rPr lang="en-US" altLang="en-US" sz="1800" dirty="0"/>
            <a:t> </a:t>
          </a:r>
          <a:r>
            <a:rPr lang="en-US" altLang="en-US" sz="1800" dirty="0" err="1"/>
            <a:t>terstruktur</a:t>
          </a:r>
          <a:r>
            <a:rPr lang="en-US" altLang="en-US" sz="1800" dirty="0"/>
            <a:t> (structure chart) </a:t>
          </a:r>
          <a:r>
            <a:rPr lang="en-US" altLang="en-US" sz="1800" dirty="0" err="1"/>
            <a:t>utuk</a:t>
          </a:r>
          <a:r>
            <a:rPr lang="en-US" altLang="en-US" sz="1800" dirty="0"/>
            <a:t> </a:t>
          </a:r>
          <a:r>
            <a:rPr lang="en-US" altLang="en-US" sz="1800" dirty="0" err="1"/>
            <a:t>menggambarkan</a:t>
          </a:r>
          <a:r>
            <a:rPr lang="en-US" altLang="en-US" sz="1800" dirty="0"/>
            <a:t> </a:t>
          </a:r>
          <a:r>
            <a:rPr lang="en-US" altLang="en-US" sz="1800" dirty="0" err="1"/>
            <a:t>fungsi-fungsi</a:t>
          </a:r>
          <a:r>
            <a:rPr lang="en-US" altLang="en-US" sz="1800" dirty="0"/>
            <a:t> </a:t>
          </a:r>
          <a:r>
            <a:rPr lang="en-US" altLang="en-US" sz="1800" dirty="0" err="1"/>
            <a:t>dari</a:t>
          </a:r>
          <a:r>
            <a:rPr lang="en-US" altLang="en-US" sz="1800" dirty="0"/>
            <a:t> </a:t>
          </a:r>
          <a:r>
            <a:rPr lang="en-US" altLang="en-US" sz="1800" dirty="0" err="1"/>
            <a:t>sistem</a:t>
          </a:r>
          <a:r>
            <a:rPr lang="en-US" altLang="en-US" sz="1800" dirty="0"/>
            <a:t> </a:t>
          </a:r>
          <a:r>
            <a:rPr lang="en-US" altLang="en-US" sz="1800" dirty="0" err="1"/>
            <a:t>secara</a:t>
          </a:r>
          <a:r>
            <a:rPr lang="en-US" altLang="en-US" sz="1800" dirty="0"/>
            <a:t> </a:t>
          </a:r>
          <a:r>
            <a:rPr lang="en-US" altLang="en-US" sz="1800" dirty="0" err="1"/>
            <a:t>berjenjang</a:t>
          </a:r>
          <a:r>
            <a:rPr lang="en-US" altLang="en-US" sz="1800" dirty="0"/>
            <a:t>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68C2E391-1ADA-4A01-A99C-D4F8CBF96C15}" type="parTrans" cxnId="{DA94A096-E19D-4294-A59F-43073A268C95}">
      <dgm:prSet/>
      <dgm:spPr/>
      <dgm:t>
        <a:bodyPr/>
        <a:lstStyle/>
        <a:p>
          <a:endParaRPr lang="en-US"/>
        </a:p>
      </dgm:t>
    </dgm:pt>
    <dgm:pt modelId="{EE5EFF05-F3A8-427C-A819-C25193CDEC5C}" type="sibTrans" cxnId="{DA94A096-E19D-4294-A59F-43073A268C95}">
      <dgm:prSet/>
      <dgm:spPr/>
      <dgm:t>
        <a:bodyPr/>
        <a:lstStyle/>
        <a:p>
          <a:endParaRPr lang="en-US"/>
        </a:p>
      </dgm:t>
    </dgm:pt>
    <dgm:pt modelId="{4185FC6D-4298-4CDF-95A3-4220063F71F0}">
      <dgm:prSet phldrT="[Text]" custT="1"/>
      <dgm:spPr/>
      <dgm:t>
        <a:bodyPr/>
        <a:lstStyle/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100"/>
            <a:t>I</a:t>
          </a:r>
          <a:r>
            <a:rPr lang="en-US" altLang="en-US" sz="1800"/>
            <a:t>nput dan Output utk diagram IPO dapat dilihat dari  bagan terstrukturnya dan Proses di diagram IPO dapat digambarkan dengan menggunakan structured english atau pseudocode </a:t>
          </a:r>
          <a:endParaRPr lang="en-US" sz="1800" dirty="0"/>
        </a:p>
      </dgm:t>
    </dgm:pt>
    <dgm:pt modelId="{B9F7A1CA-578D-4C0C-935D-F338BA86FFA8}" type="parTrans" cxnId="{138E2C8D-25D9-40F6-BA25-479E37F2F304}">
      <dgm:prSet/>
      <dgm:spPr/>
      <dgm:t>
        <a:bodyPr/>
        <a:lstStyle/>
        <a:p>
          <a:endParaRPr lang="en-US"/>
        </a:p>
      </dgm:t>
    </dgm:pt>
    <dgm:pt modelId="{EC0A9B71-C029-4F2F-A162-3BC58AC2259B}" type="sibTrans" cxnId="{138E2C8D-25D9-40F6-BA25-479E37F2F304}">
      <dgm:prSet/>
      <dgm:spPr/>
      <dgm:t>
        <a:bodyPr/>
        <a:lstStyle/>
        <a:p>
          <a:endParaRPr lang="en-US"/>
        </a:p>
      </dgm:t>
    </dgm:pt>
    <dgm:pt modelId="{F68F3FA5-6F9B-4165-8F7E-F953775BB6AF}" type="pres">
      <dgm:prSet presAssocID="{7011A0E2-0EDD-4F7B-B95B-055422EC641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C5CF485-3DC4-4A3B-9BE5-39A1E82F20FD}" type="pres">
      <dgm:prSet presAssocID="{A9A6976A-5AA8-4785-AE88-675E64DC43D0}" presName="root1" presStyleCnt="0"/>
      <dgm:spPr/>
    </dgm:pt>
    <dgm:pt modelId="{52F3F249-59A8-4279-8FED-8FC1CE30C221}" type="pres">
      <dgm:prSet presAssocID="{A9A6976A-5AA8-4785-AE88-675E64DC43D0}" presName="LevelOneTextNode" presStyleLbl="node0" presStyleIdx="0" presStyleCnt="1" custScaleY="64489" custLinFactNeighborX="-2421" custLinFactNeighborY="308">
        <dgm:presLayoutVars>
          <dgm:chPref val="3"/>
        </dgm:presLayoutVars>
      </dgm:prSet>
      <dgm:spPr/>
    </dgm:pt>
    <dgm:pt modelId="{0BB07B0B-D29F-4A1E-9594-16E7BC58C80C}" type="pres">
      <dgm:prSet presAssocID="{A9A6976A-5AA8-4785-AE88-675E64DC43D0}" presName="level2hierChild" presStyleCnt="0"/>
      <dgm:spPr/>
    </dgm:pt>
    <dgm:pt modelId="{1E510DC3-058C-4D6A-A93A-51B83CF2481D}" type="pres">
      <dgm:prSet presAssocID="{D7904EB4-10AD-426C-B635-231A1F002858}" presName="conn2-1" presStyleLbl="parChTrans1D2" presStyleIdx="0" presStyleCnt="4"/>
      <dgm:spPr/>
    </dgm:pt>
    <dgm:pt modelId="{1C8B470C-FF54-4BE3-BB59-C85103F7461C}" type="pres">
      <dgm:prSet presAssocID="{D7904EB4-10AD-426C-B635-231A1F002858}" presName="connTx" presStyleLbl="parChTrans1D2" presStyleIdx="0" presStyleCnt="4"/>
      <dgm:spPr/>
    </dgm:pt>
    <dgm:pt modelId="{F0EF6735-03BF-4511-A814-DC155A596D7A}" type="pres">
      <dgm:prSet presAssocID="{8F20CDFA-CACC-4E0A-BF59-A6FCB3E1C5E8}" presName="root2" presStyleCnt="0"/>
      <dgm:spPr/>
    </dgm:pt>
    <dgm:pt modelId="{2108C34B-5B5A-4DBF-AF62-DD7716FDB601}" type="pres">
      <dgm:prSet presAssocID="{8F20CDFA-CACC-4E0A-BF59-A6FCB3E1C5E8}" presName="LevelTwoTextNode" presStyleLbl="node2" presStyleIdx="0" presStyleCnt="4" custScaleX="190792">
        <dgm:presLayoutVars>
          <dgm:chPref val="3"/>
        </dgm:presLayoutVars>
      </dgm:prSet>
      <dgm:spPr/>
    </dgm:pt>
    <dgm:pt modelId="{3657BC90-24D4-405D-B5F9-A43454F951CD}" type="pres">
      <dgm:prSet presAssocID="{8F20CDFA-CACC-4E0A-BF59-A6FCB3E1C5E8}" presName="level3hierChild" presStyleCnt="0"/>
      <dgm:spPr/>
    </dgm:pt>
    <dgm:pt modelId="{8586930C-7C79-4890-BC0C-7DB58CCCC55B}" type="pres">
      <dgm:prSet presAssocID="{95DCE349-2D97-4B07-8B44-2099D5D45520}" presName="conn2-1" presStyleLbl="parChTrans1D2" presStyleIdx="1" presStyleCnt="4"/>
      <dgm:spPr/>
    </dgm:pt>
    <dgm:pt modelId="{FD004B35-03D2-47D5-8A3A-BDF22367FC3B}" type="pres">
      <dgm:prSet presAssocID="{95DCE349-2D97-4B07-8B44-2099D5D45520}" presName="connTx" presStyleLbl="parChTrans1D2" presStyleIdx="1" presStyleCnt="4"/>
      <dgm:spPr/>
    </dgm:pt>
    <dgm:pt modelId="{6072239F-34C2-4BE8-B855-0155636660DB}" type="pres">
      <dgm:prSet presAssocID="{AA71AD3D-AFEF-41CA-B593-50D5ECA4D08C}" presName="root2" presStyleCnt="0"/>
      <dgm:spPr/>
    </dgm:pt>
    <dgm:pt modelId="{9DB5BC82-BA1D-48DE-8F09-1000B1CE369A}" type="pres">
      <dgm:prSet presAssocID="{AA71AD3D-AFEF-41CA-B593-50D5ECA4D08C}" presName="LevelTwoTextNode" presStyleLbl="node2" presStyleIdx="1" presStyleCnt="4" custScaleX="190792" custLinFactNeighborX="-738" custLinFactNeighborY="-1211">
        <dgm:presLayoutVars>
          <dgm:chPref val="3"/>
        </dgm:presLayoutVars>
      </dgm:prSet>
      <dgm:spPr/>
    </dgm:pt>
    <dgm:pt modelId="{24CFAF3A-E599-403D-AE03-FAB09FF15650}" type="pres">
      <dgm:prSet presAssocID="{AA71AD3D-AFEF-41CA-B593-50D5ECA4D08C}" presName="level3hierChild" presStyleCnt="0"/>
      <dgm:spPr/>
    </dgm:pt>
    <dgm:pt modelId="{07B6F4AF-E7D9-4960-A85D-F2F395682823}" type="pres">
      <dgm:prSet presAssocID="{68C2E391-1ADA-4A01-A99C-D4F8CBF96C15}" presName="conn2-1" presStyleLbl="parChTrans1D2" presStyleIdx="2" presStyleCnt="4"/>
      <dgm:spPr/>
    </dgm:pt>
    <dgm:pt modelId="{D58DDE39-3E76-41F2-8938-3304CB85E87D}" type="pres">
      <dgm:prSet presAssocID="{68C2E391-1ADA-4A01-A99C-D4F8CBF96C15}" presName="connTx" presStyleLbl="parChTrans1D2" presStyleIdx="2" presStyleCnt="4"/>
      <dgm:spPr/>
    </dgm:pt>
    <dgm:pt modelId="{672CD6BD-08A4-4E5E-A102-638F049A73A7}" type="pres">
      <dgm:prSet presAssocID="{87E2C3ED-B13E-4F36-90F3-3921161DD56B}" presName="root2" presStyleCnt="0"/>
      <dgm:spPr/>
    </dgm:pt>
    <dgm:pt modelId="{BE6A2061-ECD9-4DB7-B850-3F08236F2081}" type="pres">
      <dgm:prSet presAssocID="{87E2C3ED-B13E-4F36-90F3-3921161DD56B}" presName="LevelTwoTextNode" presStyleLbl="node2" presStyleIdx="2" presStyleCnt="4" custScaleX="188426">
        <dgm:presLayoutVars>
          <dgm:chPref val="3"/>
        </dgm:presLayoutVars>
      </dgm:prSet>
      <dgm:spPr/>
    </dgm:pt>
    <dgm:pt modelId="{C9C43760-A125-4A05-A959-3A285D9F399D}" type="pres">
      <dgm:prSet presAssocID="{87E2C3ED-B13E-4F36-90F3-3921161DD56B}" presName="level3hierChild" presStyleCnt="0"/>
      <dgm:spPr/>
    </dgm:pt>
    <dgm:pt modelId="{CE093307-205B-4C31-881F-A5F2CB057456}" type="pres">
      <dgm:prSet presAssocID="{B9F7A1CA-578D-4C0C-935D-F338BA86FFA8}" presName="conn2-1" presStyleLbl="parChTrans1D2" presStyleIdx="3" presStyleCnt="4"/>
      <dgm:spPr/>
    </dgm:pt>
    <dgm:pt modelId="{516F6F94-6EFF-49FD-914D-F106E969077D}" type="pres">
      <dgm:prSet presAssocID="{B9F7A1CA-578D-4C0C-935D-F338BA86FFA8}" presName="connTx" presStyleLbl="parChTrans1D2" presStyleIdx="3" presStyleCnt="4"/>
      <dgm:spPr/>
    </dgm:pt>
    <dgm:pt modelId="{27D6060C-22F7-41F5-9B40-D3C244D4B208}" type="pres">
      <dgm:prSet presAssocID="{4185FC6D-4298-4CDF-95A3-4220063F71F0}" presName="root2" presStyleCnt="0"/>
      <dgm:spPr/>
    </dgm:pt>
    <dgm:pt modelId="{D72292EA-B4BB-400B-A18E-7DE2F6DD7EE1}" type="pres">
      <dgm:prSet presAssocID="{4185FC6D-4298-4CDF-95A3-4220063F71F0}" presName="LevelTwoTextNode" presStyleLbl="node2" presStyleIdx="3" presStyleCnt="4" custScaleX="188151">
        <dgm:presLayoutVars>
          <dgm:chPref val="3"/>
        </dgm:presLayoutVars>
      </dgm:prSet>
      <dgm:spPr/>
    </dgm:pt>
    <dgm:pt modelId="{E19997D8-6FCE-4445-B95B-9FD61B8442A8}" type="pres">
      <dgm:prSet presAssocID="{4185FC6D-4298-4CDF-95A3-4220063F71F0}" presName="level3hierChild" presStyleCnt="0"/>
      <dgm:spPr/>
    </dgm:pt>
  </dgm:ptLst>
  <dgm:cxnLst>
    <dgm:cxn modelId="{B43EDA26-EDB6-4680-823D-A1B48D4C51EA}" type="presOf" srcId="{95DCE349-2D97-4B07-8B44-2099D5D45520}" destId="{8586930C-7C79-4890-BC0C-7DB58CCCC55B}" srcOrd="0" destOrd="0" presId="urn:microsoft.com/office/officeart/2008/layout/HorizontalMultiLevelHierarchy"/>
    <dgm:cxn modelId="{E013EB26-B654-47AD-9288-D7BA3AF65BD2}" type="presOf" srcId="{A9A6976A-5AA8-4785-AE88-675E64DC43D0}" destId="{52F3F249-59A8-4279-8FED-8FC1CE30C221}" srcOrd="0" destOrd="0" presId="urn:microsoft.com/office/officeart/2008/layout/HorizontalMultiLevelHierarchy"/>
    <dgm:cxn modelId="{C1FE1C3B-9302-4B4B-9582-95B2CAA65DA8}" type="presOf" srcId="{D7904EB4-10AD-426C-B635-231A1F002858}" destId="{1E510DC3-058C-4D6A-A93A-51B83CF2481D}" srcOrd="0" destOrd="0" presId="urn:microsoft.com/office/officeart/2008/layout/HorizontalMultiLevelHierarchy"/>
    <dgm:cxn modelId="{1594943F-0D99-466B-9438-366F1F750AA4}" type="presOf" srcId="{87E2C3ED-B13E-4F36-90F3-3921161DD56B}" destId="{BE6A2061-ECD9-4DB7-B850-3F08236F2081}" srcOrd="0" destOrd="0" presId="urn:microsoft.com/office/officeart/2008/layout/HorizontalMultiLevelHierarchy"/>
    <dgm:cxn modelId="{BD9FCB43-B212-4EAE-8E06-96DF901A0DFD}" type="presOf" srcId="{B9F7A1CA-578D-4C0C-935D-F338BA86FFA8}" destId="{CE093307-205B-4C31-881F-A5F2CB057456}" srcOrd="0" destOrd="0" presId="urn:microsoft.com/office/officeart/2008/layout/HorizontalMultiLevelHierarchy"/>
    <dgm:cxn modelId="{2C3DC948-E7B8-4B1F-B1FF-B7CBB2468E9B}" srcId="{7011A0E2-0EDD-4F7B-B95B-055422EC641B}" destId="{A9A6976A-5AA8-4785-AE88-675E64DC43D0}" srcOrd="0" destOrd="0" parTransId="{B9B2C040-8CEA-494B-87E3-E7A5048321CE}" sibTransId="{C8A4812B-94B1-498F-996A-82DA982B15F0}"/>
    <dgm:cxn modelId="{687EF971-4A5F-4505-9579-4AB6C558B695}" srcId="{A9A6976A-5AA8-4785-AE88-675E64DC43D0}" destId="{8F20CDFA-CACC-4E0A-BF59-A6FCB3E1C5E8}" srcOrd="0" destOrd="0" parTransId="{D7904EB4-10AD-426C-B635-231A1F002858}" sibTransId="{02328EE4-EBE9-4B87-BEC9-3D28D73C96E5}"/>
    <dgm:cxn modelId="{A6E77981-6F23-46FC-A8E7-D2F6E64B7DF4}" type="presOf" srcId="{B9F7A1CA-578D-4C0C-935D-F338BA86FFA8}" destId="{516F6F94-6EFF-49FD-914D-F106E969077D}" srcOrd="1" destOrd="0" presId="urn:microsoft.com/office/officeart/2008/layout/HorizontalMultiLevelHierarchy"/>
    <dgm:cxn modelId="{5C32BB89-1CD9-49AF-B245-48522F400385}" type="presOf" srcId="{68C2E391-1ADA-4A01-A99C-D4F8CBF96C15}" destId="{D58DDE39-3E76-41F2-8938-3304CB85E87D}" srcOrd="1" destOrd="0" presId="urn:microsoft.com/office/officeart/2008/layout/HorizontalMultiLevelHierarchy"/>
    <dgm:cxn modelId="{138E2C8D-25D9-40F6-BA25-479E37F2F304}" srcId="{A9A6976A-5AA8-4785-AE88-675E64DC43D0}" destId="{4185FC6D-4298-4CDF-95A3-4220063F71F0}" srcOrd="3" destOrd="0" parTransId="{B9F7A1CA-578D-4C0C-935D-F338BA86FFA8}" sibTransId="{EC0A9B71-C029-4F2F-A162-3BC58AC2259B}"/>
    <dgm:cxn modelId="{2093BA91-DB18-4C74-8C15-1785BE40EB38}" srcId="{A9A6976A-5AA8-4785-AE88-675E64DC43D0}" destId="{AA71AD3D-AFEF-41CA-B593-50D5ECA4D08C}" srcOrd="1" destOrd="0" parTransId="{95DCE349-2D97-4B07-8B44-2099D5D45520}" sibTransId="{6C2A0EED-4194-4C0A-85FE-6D2FBC1E651B}"/>
    <dgm:cxn modelId="{DA94A096-E19D-4294-A59F-43073A268C95}" srcId="{A9A6976A-5AA8-4785-AE88-675E64DC43D0}" destId="{87E2C3ED-B13E-4F36-90F3-3921161DD56B}" srcOrd="2" destOrd="0" parTransId="{68C2E391-1ADA-4A01-A99C-D4F8CBF96C15}" sibTransId="{EE5EFF05-F3A8-427C-A819-C25193CDEC5C}"/>
    <dgm:cxn modelId="{241E2CA0-B213-471A-96E5-83D3445F9983}" type="presOf" srcId="{7011A0E2-0EDD-4F7B-B95B-055422EC641B}" destId="{F68F3FA5-6F9B-4165-8F7E-F953775BB6AF}" srcOrd="0" destOrd="0" presId="urn:microsoft.com/office/officeart/2008/layout/HorizontalMultiLevelHierarchy"/>
    <dgm:cxn modelId="{3BA1B4A1-A2A1-4F0B-9310-EECA6C968503}" type="presOf" srcId="{D7904EB4-10AD-426C-B635-231A1F002858}" destId="{1C8B470C-FF54-4BE3-BB59-C85103F7461C}" srcOrd="1" destOrd="0" presId="urn:microsoft.com/office/officeart/2008/layout/HorizontalMultiLevelHierarchy"/>
    <dgm:cxn modelId="{BF5533C2-F863-4D4A-87A3-F9530CE45C1D}" type="presOf" srcId="{95DCE349-2D97-4B07-8B44-2099D5D45520}" destId="{FD004B35-03D2-47D5-8A3A-BDF22367FC3B}" srcOrd="1" destOrd="0" presId="urn:microsoft.com/office/officeart/2008/layout/HorizontalMultiLevelHierarchy"/>
    <dgm:cxn modelId="{445DC3C7-7003-40CA-8406-183ADBB2E151}" type="presOf" srcId="{68C2E391-1ADA-4A01-A99C-D4F8CBF96C15}" destId="{07B6F4AF-E7D9-4960-A85D-F2F395682823}" srcOrd="0" destOrd="0" presId="urn:microsoft.com/office/officeart/2008/layout/HorizontalMultiLevelHierarchy"/>
    <dgm:cxn modelId="{1A6A11D4-8AF5-447B-AE70-A7ED1459FADC}" type="presOf" srcId="{4185FC6D-4298-4CDF-95A3-4220063F71F0}" destId="{D72292EA-B4BB-400B-A18E-7DE2F6DD7EE1}" srcOrd="0" destOrd="0" presId="urn:microsoft.com/office/officeart/2008/layout/HorizontalMultiLevelHierarchy"/>
    <dgm:cxn modelId="{88B24ADF-960A-41B8-B354-0A8F66CDCDE3}" type="presOf" srcId="{AA71AD3D-AFEF-41CA-B593-50D5ECA4D08C}" destId="{9DB5BC82-BA1D-48DE-8F09-1000B1CE369A}" srcOrd="0" destOrd="0" presId="urn:microsoft.com/office/officeart/2008/layout/HorizontalMultiLevelHierarchy"/>
    <dgm:cxn modelId="{C6ABFBF0-65F8-466C-A6A9-50A075490519}" type="presOf" srcId="{8F20CDFA-CACC-4E0A-BF59-A6FCB3E1C5E8}" destId="{2108C34B-5B5A-4DBF-AF62-DD7716FDB601}" srcOrd="0" destOrd="0" presId="urn:microsoft.com/office/officeart/2008/layout/HorizontalMultiLevelHierarchy"/>
    <dgm:cxn modelId="{AA64A7F8-7C0C-4F6C-AA4A-404A8F84AC17}" type="presParOf" srcId="{F68F3FA5-6F9B-4165-8F7E-F953775BB6AF}" destId="{7C5CF485-3DC4-4A3B-9BE5-39A1E82F20FD}" srcOrd="0" destOrd="0" presId="urn:microsoft.com/office/officeart/2008/layout/HorizontalMultiLevelHierarchy"/>
    <dgm:cxn modelId="{8AF89A59-C28E-4785-AA5D-27F65913AE62}" type="presParOf" srcId="{7C5CF485-3DC4-4A3B-9BE5-39A1E82F20FD}" destId="{52F3F249-59A8-4279-8FED-8FC1CE30C221}" srcOrd="0" destOrd="0" presId="urn:microsoft.com/office/officeart/2008/layout/HorizontalMultiLevelHierarchy"/>
    <dgm:cxn modelId="{42202A3A-C9A4-4DF5-BDD9-8F12EEA1D5CB}" type="presParOf" srcId="{7C5CF485-3DC4-4A3B-9BE5-39A1E82F20FD}" destId="{0BB07B0B-D29F-4A1E-9594-16E7BC58C80C}" srcOrd="1" destOrd="0" presId="urn:microsoft.com/office/officeart/2008/layout/HorizontalMultiLevelHierarchy"/>
    <dgm:cxn modelId="{CC3A0D7E-4AF0-4011-B8E2-FD2D3A64DEB4}" type="presParOf" srcId="{0BB07B0B-D29F-4A1E-9594-16E7BC58C80C}" destId="{1E510DC3-058C-4D6A-A93A-51B83CF2481D}" srcOrd="0" destOrd="0" presId="urn:microsoft.com/office/officeart/2008/layout/HorizontalMultiLevelHierarchy"/>
    <dgm:cxn modelId="{D2BF9140-02D1-4707-A56D-93DBC046F832}" type="presParOf" srcId="{1E510DC3-058C-4D6A-A93A-51B83CF2481D}" destId="{1C8B470C-FF54-4BE3-BB59-C85103F7461C}" srcOrd="0" destOrd="0" presId="urn:microsoft.com/office/officeart/2008/layout/HorizontalMultiLevelHierarchy"/>
    <dgm:cxn modelId="{DD772F82-CA29-487B-85B7-E967F87978FE}" type="presParOf" srcId="{0BB07B0B-D29F-4A1E-9594-16E7BC58C80C}" destId="{F0EF6735-03BF-4511-A814-DC155A596D7A}" srcOrd="1" destOrd="0" presId="urn:microsoft.com/office/officeart/2008/layout/HorizontalMultiLevelHierarchy"/>
    <dgm:cxn modelId="{5E2DC66F-D1AD-4691-8914-D50BA19F80C0}" type="presParOf" srcId="{F0EF6735-03BF-4511-A814-DC155A596D7A}" destId="{2108C34B-5B5A-4DBF-AF62-DD7716FDB601}" srcOrd="0" destOrd="0" presId="urn:microsoft.com/office/officeart/2008/layout/HorizontalMultiLevelHierarchy"/>
    <dgm:cxn modelId="{0E58EAB9-5E09-4625-8951-67FFC0D85ACA}" type="presParOf" srcId="{F0EF6735-03BF-4511-A814-DC155A596D7A}" destId="{3657BC90-24D4-405D-B5F9-A43454F951CD}" srcOrd="1" destOrd="0" presId="urn:microsoft.com/office/officeart/2008/layout/HorizontalMultiLevelHierarchy"/>
    <dgm:cxn modelId="{9BC566CD-B7F0-46CC-9210-9BBC4D94FAA0}" type="presParOf" srcId="{0BB07B0B-D29F-4A1E-9594-16E7BC58C80C}" destId="{8586930C-7C79-4890-BC0C-7DB58CCCC55B}" srcOrd="2" destOrd="0" presId="urn:microsoft.com/office/officeart/2008/layout/HorizontalMultiLevelHierarchy"/>
    <dgm:cxn modelId="{F03CB1C5-7C03-42CF-9810-A058B32CAF26}" type="presParOf" srcId="{8586930C-7C79-4890-BC0C-7DB58CCCC55B}" destId="{FD004B35-03D2-47D5-8A3A-BDF22367FC3B}" srcOrd="0" destOrd="0" presId="urn:microsoft.com/office/officeart/2008/layout/HorizontalMultiLevelHierarchy"/>
    <dgm:cxn modelId="{430448C5-B0AF-4F00-BA25-2106F593D61A}" type="presParOf" srcId="{0BB07B0B-D29F-4A1E-9594-16E7BC58C80C}" destId="{6072239F-34C2-4BE8-B855-0155636660DB}" srcOrd="3" destOrd="0" presId="urn:microsoft.com/office/officeart/2008/layout/HorizontalMultiLevelHierarchy"/>
    <dgm:cxn modelId="{4C9DE6B8-92DA-413B-930D-45908166A3C4}" type="presParOf" srcId="{6072239F-34C2-4BE8-B855-0155636660DB}" destId="{9DB5BC82-BA1D-48DE-8F09-1000B1CE369A}" srcOrd="0" destOrd="0" presId="urn:microsoft.com/office/officeart/2008/layout/HorizontalMultiLevelHierarchy"/>
    <dgm:cxn modelId="{454B7A12-784C-4956-A0F2-5D01EF2553BF}" type="presParOf" srcId="{6072239F-34C2-4BE8-B855-0155636660DB}" destId="{24CFAF3A-E599-403D-AE03-FAB09FF15650}" srcOrd="1" destOrd="0" presId="urn:microsoft.com/office/officeart/2008/layout/HorizontalMultiLevelHierarchy"/>
    <dgm:cxn modelId="{4FD640C0-9140-4B0E-9BA4-97BACFA174E6}" type="presParOf" srcId="{0BB07B0B-D29F-4A1E-9594-16E7BC58C80C}" destId="{07B6F4AF-E7D9-4960-A85D-F2F395682823}" srcOrd="4" destOrd="0" presId="urn:microsoft.com/office/officeart/2008/layout/HorizontalMultiLevelHierarchy"/>
    <dgm:cxn modelId="{8831025D-3E3A-4258-B79E-180823D841E7}" type="presParOf" srcId="{07B6F4AF-E7D9-4960-A85D-F2F395682823}" destId="{D58DDE39-3E76-41F2-8938-3304CB85E87D}" srcOrd="0" destOrd="0" presId="urn:microsoft.com/office/officeart/2008/layout/HorizontalMultiLevelHierarchy"/>
    <dgm:cxn modelId="{E0C80D49-D963-46F2-9037-3BECCF248698}" type="presParOf" srcId="{0BB07B0B-D29F-4A1E-9594-16E7BC58C80C}" destId="{672CD6BD-08A4-4E5E-A102-638F049A73A7}" srcOrd="5" destOrd="0" presId="urn:microsoft.com/office/officeart/2008/layout/HorizontalMultiLevelHierarchy"/>
    <dgm:cxn modelId="{047344A1-8B6C-4A56-A0DC-D88AD2378EBF}" type="presParOf" srcId="{672CD6BD-08A4-4E5E-A102-638F049A73A7}" destId="{BE6A2061-ECD9-4DB7-B850-3F08236F2081}" srcOrd="0" destOrd="0" presId="urn:microsoft.com/office/officeart/2008/layout/HorizontalMultiLevelHierarchy"/>
    <dgm:cxn modelId="{95E94786-4141-47D4-888A-B8395ECB73C6}" type="presParOf" srcId="{672CD6BD-08A4-4E5E-A102-638F049A73A7}" destId="{C9C43760-A125-4A05-A959-3A285D9F399D}" srcOrd="1" destOrd="0" presId="urn:microsoft.com/office/officeart/2008/layout/HorizontalMultiLevelHierarchy"/>
    <dgm:cxn modelId="{FC88BC83-8349-48F8-BE38-222E480FBA16}" type="presParOf" srcId="{0BB07B0B-D29F-4A1E-9594-16E7BC58C80C}" destId="{CE093307-205B-4C31-881F-A5F2CB057456}" srcOrd="6" destOrd="0" presId="urn:microsoft.com/office/officeart/2008/layout/HorizontalMultiLevelHierarchy"/>
    <dgm:cxn modelId="{ECD3778A-0C9E-4150-A026-F3D53005B2A3}" type="presParOf" srcId="{CE093307-205B-4C31-881F-A5F2CB057456}" destId="{516F6F94-6EFF-49FD-914D-F106E969077D}" srcOrd="0" destOrd="0" presId="urn:microsoft.com/office/officeart/2008/layout/HorizontalMultiLevelHierarchy"/>
    <dgm:cxn modelId="{DAD93AD1-4716-46AA-B91D-C9BE4BECB2F8}" type="presParOf" srcId="{0BB07B0B-D29F-4A1E-9594-16E7BC58C80C}" destId="{27D6060C-22F7-41F5-9B40-D3C244D4B208}" srcOrd="7" destOrd="0" presId="urn:microsoft.com/office/officeart/2008/layout/HorizontalMultiLevelHierarchy"/>
    <dgm:cxn modelId="{7CBF794D-4DB6-420D-B47E-44AA3E17F4B3}" type="presParOf" srcId="{27D6060C-22F7-41F5-9B40-D3C244D4B208}" destId="{D72292EA-B4BB-400B-A18E-7DE2F6DD7EE1}" srcOrd="0" destOrd="0" presId="urn:microsoft.com/office/officeart/2008/layout/HorizontalMultiLevelHierarchy"/>
    <dgm:cxn modelId="{FDA88FD5-4A49-43B2-BE40-3257D211ADDF}" type="presParOf" srcId="{27D6060C-22F7-41F5-9B40-D3C244D4B208}" destId="{E19997D8-6FCE-4445-B95B-9FD61B8442A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2D2E86-6FD4-48AC-BFC0-85A9D88514B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08C0D2-BFC6-47C9-86D5-16F1CEA82531}">
      <dgm:prSet phldrT="[Text]"/>
      <dgm:spPr/>
      <dgm:t>
        <a:bodyPr/>
        <a:lstStyle/>
        <a:p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Pengujian</a:t>
          </a:r>
          <a:r>
            <a:rPr lang="en-US" dirty="0"/>
            <a:t> </a:t>
          </a:r>
          <a:r>
            <a:rPr lang="en-US" dirty="0" err="1"/>
            <a:t>Sistem</a:t>
          </a:r>
          <a:endParaRPr lang="en-US" dirty="0"/>
        </a:p>
      </dgm:t>
    </dgm:pt>
    <dgm:pt modelId="{8ED231FF-8CED-4742-B716-3BDF3C9BD660}" type="parTrans" cxnId="{D97100BC-BC6B-4017-B90C-CFF52138A17C}">
      <dgm:prSet/>
      <dgm:spPr/>
      <dgm:t>
        <a:bodyPr/>
        <a:lstStyle/>
        <a:p>
          <a:endParaRPr lang="en-US"/>
        </a:p>
      </dgm:t>
    </dgm:pt>
    <dgm:pt modelId="{EA297C31-CC97-4322-B807-0E3A8E109E15}" type="sibTrans" cxnId="{D97100BC-BC6B-4017-B90C-CFF52138A17C}">
      <dgm:prSet/>
      <dgm:spPr/>
      <dgm:t>
        <a:bodyPr/>
        <a:lstStyle/>
        <a:p>
          <a:endParaRPr lang="en-US"/>
        </a:p>
      </dgm:t>
    </dgm:pt>
    <dgm:pt modelId="{E8955EC0-75FA-42D8-ABC7-5F7933381871}">
      <dgm:prSet phldrT="[Text]"/>
      <dgm:spPr/>
      <dgm:t>
        <a:bodyPr/>
        <a:lstStyle/>
        <a:p>
          <a:r>
            <a:rPr lang="en-US" dirty="0"/>
            <a:t>Stub testing</a:t>
          </a:r>
        </a:p>
      </dgm:t>
    </dgm:pt>
    <dgm:pt modelId="{45F000C5-3774-4B2A-B1F9-196CDC342068}" type="parTrans" cxnId="{FD8EC92B-AE17-4E74-BEA1-0A9C27B6073C}">
      <dgm:prSet/>
      <dgm:spPr/>
      <dgm:t>
        <a:bodyPr/>
        <a:lstStyle/>
        <a:p>
          <a:endParaRPr lang="en-US"/>
        </a:p>
      </dgm:t>
    </dgm:pt>
    <dgm:pt modelId="{AC9D3264-82B8-4719-96B9-8246EF3715F5}" type="sibTrans" cxnId="{FD8EC92B-AE17-4E74-BEA1-0A9C27B6073C}">
      <dgm:prSet/>
      <dgm:spPr/>
      <dgm:t>
        <a:bodyPr/>
        <a:lstStyle/>
        <a:p>
          <a:endParaRPr lang="en-US"/>
        </a:p>
      </dgm:t>
    </dgm:pt>
    <dgm:pt modelId="{9D2D8A74-2383-42EA-87C5-260D3E14F627}">
      <dgm:prSet phldrT="[Text]"/>
      <dgm:spPr/>
      <dgm:t>
        <a:bodyPr/>
        <a:lstStyle/>
        <a:p>
          <a:r>
            <a:rPr lang="en-US" dirty="0"/>
            <a:t>Unit testing</a:t>
          </a:r>
        </a:p>
      </dgm:t>
    </dgm:pt>
    <dgm:pt modelId="{D653CA4E-FD0D-4D02-85C7-E0DC46861A33}" type="parTrans" cxnId="{1A7EF7C9-C15B-4138-A2E3-2940AA61EEF6}">
      <dgm:prSet/>
      <dgm:spPr/>
      <dgm:t>
        <a:bodyPr/>
        <a:lstStyle/>
        <a:p>
          <a:endParaRPr lang="en-US"/>
        </a:p>
      </dgm:t>
    </dgm:pt>
    <dgm:pt modelId="{F8C9AE50-1BFD-428C-8BE2-518D15BAEEA5}" type="sibTrans" cxnId="{1A7EF7C9-C15B-4138-A2E3-2940AA61EEF6}">
      <dgm:prSet/>
      <dgm:spPr/>
      <dgm:t>
        <a:bodyPr/>
        <a:lstStyle/>
        <a:p>
          <a:endParaRPr lang="en-US"/>
        </a:p>
      </dgm:t>
    </dgm:pt>
    <dgm:pt modelId="{92B0E38F-8BFB-4C58-B5BB-81AB31926EC5}">
      <dgm:prSet phldrT="[Text]"/>
      <dgm:spPr/>
      <dgm:t>
        <a:bodyPr/>
        <a:lstStyle/>
        <a:p>
          <a:r>
            <a:rPr lang="en-US" dirty="0"/>
            <a:t>Integration testing </a:t>
          </a:r>
        </a:p>
      </dgm:t>
    </dgm:pt>
    <dgm:pt modelId="{F4919A52-7359-460B-87C7-04C368B93376}" type="parTrans" cxnId="{956249A6-B2E9-4C43-B57E-F7BDF78362AD}">
      <dgm:prSet/>
      <dgm:spPr/>
      <dgm:t>
        <a:bodyPr/>
        <a:lstStyle/>
        <a:p>
          <a:endParaRPr lang="en-US"/>
        </a:p>
      </dgm:t>
    </dgm:pt>
    <dgm:pt modelId="{ABE899DA-FBD7-499F-9CE8-8828CDD46B04}" type="sibTrans" cxnId="{956249A6-B2E9-4C43-B57E-F7BDF78362AD}">
      <dgm:prSet/>
      <dgm:spPr/>
      <dgm:t>
        <a:bodyPr/>
        <a:lstStyle/>
        <a:p>
          <a:endParaRPr lang="en-US"/>
        </a:p>
      </dgm:t>
    </dgm:pt>
    <dgm:pt modelId="{91826525-7F4F-4F4E-AB81-521182E39B5A}">
      <dgm:prSet/>
      <dgm:spPr/>
      <dgm:t>
        <a:bodyPr/>
        <a:lstStyle/>
        <a:p>
          <a:r>
            <a:rPr lang="en-US"/>
            <a:t>Black Box Testing </a:t>
          </a:r>
        </a:p>
      </dgm:t>
    </dgm:pt>
    <dgm:pt modelId="{AB68CB96-D32D-4A3A-A2FF-54A2EB96FD92}" type="parTrans" cxnId="{3DE64A91-1803-4ACC-B72C-D9800B387E52}">
      <dgm:prSet/>
      <dgm:spPr/>
      <dgm:t>
        <a:bodyPr/>
        <a:lstStyle/>
        <a:p>
          <a:endParaRPr lang="en-US"/>
        </a:p>
      </dgm:t>
    </dgm:pt>
    <dgm:pt modelId="{FAE6C892-7122-424D-AA50-AA4F4FB88296}" type="sibTrans" cxnId="{3DE64A91-1803-4ACC-B72C-D9800B387E52}">
      <dgm:prSet/>
      <dgm:spPr/>
      <dgm:t>
        <a:bodyPr/>
        <a:lstStyle/>
        <a:p>
          <a:endParaRPr lang="en-US"/>
        </a:p>
      </dgm:t>
    </dgm:pt>
    <dgm:pt modelId="{B6F3FD40-35F3-4635-B988-EDB0D46EC180}">
      <dgm:prSet/>
      <dgm:spPr/>
      <dgm:t>
        <a:bodyPr/>
        <a:lstStyle/>
        <a:p>
          <a:r>
            <a:rPr lang="en-US"/>
            <a:t>White-Box Testing </a:t>
          </a:r>
        </a:p>
      </dgm:t>
    </dgm:pt>
    <dgm:pt modelId="{14CBE0DA-1070-4C18-A37E-8AE3CC21D504}" type="parTrans" cxnId="{9B8C6510-A749-461E-AC7B-76A00585840A}">
      <dgm:prSet/>
      <dgm:spPr/>
      <dgm:t>
        <a:bodyPr/>
        <a:lstStyle/>
        <a:p>
          <a:endParaRPr lang="en-US"/>
        </a:p>
      </dgm:t>
    </dgm:pt>
    <dgm:pt modelId="{7CC1484B-CF15-4650-9F84-144D0E942743}" type="sibTrans" cxnId="{9B8C6510-A749-461E-AC7B-76A00585840A}">
      <dgm:prSet/>
      <dgm:spPr/>
      <dgm:t>
        <a:bodyPr/>
        <a:lstStyle/>
        <a:p>
          <a:endParaRPr lang="en-US"/>
        </a:p>
      </dgm:t>
    </dgm:pt>
    <dgm:pt modelId="{FF40474E-A2D3-4020-AEF7-0BB511646E42}">
      <dgm:prSet phldrT="[Text]"/>
      <dgm:spPr/>
      <dgm:t>
        <a:bodyPr/>
        <a:lstStyle/>
        <a:p>
          <a:r>
            <a:rPr lang="en-US"/>
            <a:t>System testing </a:t>
          </a:r>
          <a:endParaRPr lang="en-US" dirty="0"/>
        </a:p>
      </dgm:t>
    </dgm:pt>
    <dgm:pt modelId="{31D31940-6094-4C23-9BF2-8AB304AD37A6}" type="parTrans" cxnId="{052F9241-E72E-4A82-A340-C64228176ADF}">
      <dgm:prSet/>
      <dgm:spPr/>
      <dgm:t>
        <a:bodyPr/>
        <a:lstStyle/>
        <a:p>
          <a:endParaRPr lang="en-US"/>
        </a:p>
      </dgm:t>
    </dgm:pt>
    <dgm:pt modelId="{DE73FB17-1AF3-4015-8C78-8369EB6745E0}" type="sibTrans" cxnId="{052F9241-E72E-4A82-A340-C64228176ADF}">
      <dgm:prSet/>
      <dgm:spPr/>
      <dgm:t>
        <a:bodyPr/>
        <a:lstStyle/>
        <a:p>
          <a:endParaRPr lang="en-US"/>
        </a:p>
      </dgm:t>
    </dgm:pt>
    <dgm:pt modelId="{29471C75-6312-4A4A-A383-84F996200D50}">
      <dgm:prSet phldrT="[Text]"/>
      <dgm:spPr/>
      <dgm:t>
        <a:bodyPr/>
        <a:lstStyle/>
        <a:p>
          <a:r>
            <a:rPr lang="en-US" dirty="0"/>
            <a:t>Acceptance testing </a:t>
          </a:r>
        </a:p>
      </dgm:t>
    </dgm:pt>
    <dgm:pt modelId="{F55F1846-115E-4A62-B22E-1E3DE1276FB9}" type="parTrans" cxnId="{6F34DE5D-3D2B-44B7-934D-F4A139B83862}">
      <dgm:prSet/>
      <dgm:spPr/>
      <dgm:t>
        <a:bodyPr/>
        <a:lstStyle/>
        <a:p>
          <a:endParaRPr lang="en-US"/>
        </a:p>
      </dgm:t>
    </dgm:pt>
    <dgm:pt modelId="{6A257AB2-8295-451E-A407-10E11146FAF0}" type="sibTrans" cxnId="{6F34DE5D-3D2B-44B7-934D-F4A139B83862}">
      <dgm:prSet/>
      <dgm:spPr/>
      <dgm:t>
        <a:bodyPr/>
        <a:lstStyle/>
        <a:p>
          <a:endParaRPr lang="en-US"/>
        </a:p>
      </dgm:t>
    </dgm:pt>
    <dgm:pt modelId="{21EE5E40-FA57-42CF-A3DD-C5980D1AC264}" type="pres">
      <dgm:prSet presAssocID="{0A2D2E86-6FD4-48AC-BFC0-85A9D88514B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8AAF793-FDEF-4D2F-A21B-DF6DEC7EF4E4}" type="pres">
      <dgm:prSet presAssocID="{B908C0D2-BFC6-47C9-86D5-16F1CEA82531}" presName="root1" presStyleCnt="0"/>
      <dgm:spPr/>
    </dgm:pt>
    <dgm:pt modelId="{82837C86-44A6-4B04-8544-7210F459ADB0}" type="pres">
      <dgm:prSet presAssocID="{B908C0D2-BFC6-47C9-86D5-16F1CEA82531}" presName="LevelOneTextNode" presStyleLbl="node0" presStyleIdx="0" presStyleCnt="1" custLinFactNeighborX="-48786" custLinFactNeighborY="1426">
        <dgm:presLayoutVars>
          <dgm:chPref val="3"/>
        </dgm:presLayoutVars>
      </dgm:prSet>
      <dgm:spPr/>
    </dgm:pt>
    <dgm:pt modelId="{D181ABC0-E9F4-4307-9226-06627B6F2F67}" type="pres">
      <dgm:prSet presAssocID="{B908C0D2-BFC6-47C9-86D5-16F1CEA82531}" presName="level2hierChild" presStyleCnt="0"/>
      <dgm:spPr/>
    </dgm:pt>
    <dgm:pt modelId="{1BA66C72-8087-4B4F-960F-384B7AC64603}" type="pres">
      <dgm:prSet presAssocID="{45F000C5-3774-4B2A-B1F9-196CDC342068}" presName="conn2-1" presStyleLbl="parChTrans1D2" presStyleIdx="0" presStyleCnt="5"/>
      <dgm:spPr/>
    </dgm:pt>
    <dgm:pt modelId="{5AAAC4F8-35B9-4A46-BABE-2E08C102CCF7}" type="pres">
      <dgm:prSet presAssocID="{45F000C5-3774-4B2A-B1F9-196CDC342068}" presName="connTx" presStyleLbl="parChTrans1D2" presStyleIdx="0" presStyleCnt="5"/>
      <dgm:spPr/>
    </dgm:pt>
    <dgm:pt modelId="{1CB24DC1-A311-4943-930F-0ED9C80E3CA6}" type="pres">
      <dgm:prSet presAssocID="{E8955EC0-75FA-42D8-ABC7-5F7933381871}" presName="root2" presStyleCnt="0"/>
      <dgm:spPr/>
    </dgm:pt>
    <dgm:pt modelId="{22668097-0E5E-4A92-BEB7-90DDC79DD579}" type="pres">
      <dgm:prSet presAssocID="{E8955EC0-75FA-42D8-ABC7-5F7933381871}" presName="LevelTwoTextNode" presStyleLbl="node2" presStyleIdx="0" presStyleCnt="5">
        <dgm:presLayoutVars>
          <dgm:chPref val="3"/>
        </dgm:presLayoutVars>
      </dgm:prSet>
      <dgm:spPr/>
    </dgm:pt>
    <dgm:pt modelId="{5202C5A1-D229-4FC6-9AB2-E1B9723798CE}" type="pres">
      <dgm:prSet presAssocID="{E8955EC0-75FA-42D8-ABC7-5F7933381871}" presName="level3hierChild" presStyleCnt="0"/>
      <dgm:spPr/>
    </dgm:pt>
    <dgm:pt modelId="{E539C000-DACF-4CBA-8CB0-F819CE4492CF}" type="pres">
      <dgm:prSet presAssocID="{D653CA4E-FD0D-4D02-85C7-E0DC46861A33}" presName="conn2-1" presStyleLbl="parChTrans1D2" presStyleIdx="1" presStyleCnt="5"/>
      <dgm:spPr/>
    </dgm:pt>
    <dgm:pt modelId="{2ED1B27A-CDB7-409D-92B6-6A6757A7B25D}" type="pres">
      <dgm:prSet presAssocID="{D653CA4E-FD0D-4D02-85C7-E0DC46861A33}" presName="connTx" presStyleLbl="parChTrans1D2" presStyleIdx="1" presStyleCnt="5"/>
      <dgm:spPr/>
    </dgm:pt>
    <dgm:pt modelId="{EEB894CA-45B3-419F-89D5-C5487397186A}" type="pres">
      <dgm:prSet presAssocID="{9D2D8A74-2383-42EA-87C5-260D3E14F627}" presName="root2" presStyleCnt="0"/>
      <dgm:spPr/>
    </dgm:pt>
    <dgm:pt modelId="{250B9C99-F2C7-4BCE-8ED2-041D3827A668}" type="pres">
      <dgm:prSet presAssocID="{9D2D8A74-2383-42EA-87C5-260D3E14F627}" presName="LevelTwoTextNode" presStyleLbl="node2" presStyleIdx="1" presStyleCnt="5">
        <dgm:presLayoutVars>
          <dgm:chPref val="3"/>
        </dgm:presLayoutVars>
      </dgm:prSet>
      <dgm:spPr/>
    </dgm:pt>
    <dgm:pt modelId="{0EA476E3-CC6E-491D-9253-44CE36C9D2B6}" type="pres">
      <dgm:prSet presAssocID="{9D2D8A74-2383-42EA-87C5-260D3E14F627}" presName="level3hierChild" presStyleCnt="0"/>
      <dgm:spPr/>
    </dgm:pt>
    <dgm:pt modelId="{05ED6E57-D252-4869-B20B-6870651F9FEA}" type="pres">
      <dgm:prSet presAssocID="{AB68CB96-D32D-4A3A-A2FF-54A2EB96FD92}" presName="conn2-1" presStyleLbl="parChTrans1D3" presStyleIdx="0" presStyleCnt="2"/>
      <dgm:spPr/>
    </dgm:pt>
    <dgm:pt modelId="{E1C4493C-8C9A-48EB-8848-738DB5CED13A}" type="pres">
      <dgm:prSet presAssocID="{AB68CB96-D32D-4A3A-A2FF-54A2EB96FD92}" presName="connTx" presStyleLbl="parChTrans1D3" presStyleIdx="0" presStyleCnt="2"/>
      <dgm:spPr/>
    </dgm:pt>
    <dgm:pt modelId="{E0FF0612-81E4-4BEB-B2F9-20543F34498A}" type="pres">
      <dgm:prSet presAssocID="{91826525-7F4F-4F4E-AB81-521182E39B5A}" presName="root2" presStyleCnt="0"/>
      <dgm:spPr/>
    </dgm:pt>
    <dgm:pt modelId="{2CF312AD-4FFF-4A3E-A62B-FEB2B761C767}" type="pres">
      <dgm:prSet presAssocID="{91826525-7F4F-4F4E-AB81-521182E39B5A}" presName="LevelTwoTextNode" presStyleLbl="node3" presStyleIdx="0" presStyleCnt="2">
        <dgm:presLayoutVars>
          <dgm:chPref val="3"/>
        </dgm:presLayoutVars>
      </dgm:prSet>
      <dgm:spPr/>
    </dgm:pt>
    <dgm:pt modelId="{7941A70F-E571-4080-A142-3E86587A7B64}" type="pres">
      <dgm:prSet presAssocID="{91826525-7F4F-4F4E-AB81-521182E39B5A}" presName="level3hierChild" presStyleCnt="0"/>
      <dgm:spPr/>
    </dgm:pt>
    <dgm:pt modelId="{994B5A35-1F9A-4C4D-8A4C-CAAA68919A8A}" type="pres">
      <dgm:prSet presAssocID="{14CBE0DA-1070-4C18-A37E-8AE3CC21D504}" presName="conn2-1" presStyleLbl="parChTrans1D3" presStyleIdx="1" presStyleCnt="2"/>
      <dgm:spPr/>
    </dgm:pt>
    <dgm:pt modelId="{F04EAAC0-4FA2-46E3-9D5B-5BAFD3430EB3}" type="pres">
      <dgm:prSet presAssocID="{14CBE0DA-1070-4C18-A37E-8AE3CC21D504}" presName="connTx" presStyleLbl="parChTrans1D3" presStyleIdx="1" presStyleCnt="2"/>
      <dgm:spPr/>
    </dgm:pt>
    <dgm:pt modelId="{BB29BEDC-20F3-45CB-8C87-8936B878314E}" type="pres">
      <dgm:prSet presAssocID="{B6F3FD40-35F3-4635-B988-EDB0D46EC180}" presName="root2" presStyleCnt="0"/>
      <dgm:spPr/>
    </dgm:pt>
    <dgm:pt modelId="{855A1BC8-7CAF-41C4-8FBF-3AB7D5F838E5}" type="pres">
      <dgm:prSet presAssocID="{B6F3FD40-35F3-4635-B988-EDB0D46EC180}" presName="LevelTwoTextNode" presStyleLbl="node3" presStyleIdx="1" presStyleCnt="2">
        <dgm:presLayoutVars>
          <dgm:chPref val="3"/>
        </dgm:presLayoutVars>
      </dgm:prSet>
      <dgm:spPr/>
    </dgm:pt>
    <dgm:pt modelId="{84A68773-1118-44F9-A356-AC0DFA7EF7A3}" type="pres">
      <dgm:prSet presAssocID="{B6F3FD40-35F3-4635-B988-EDB0D46EC180}" presName="level3hierChild" presStyleCnt="0"/>
      <dgm:spPr/>
    </dgm:pt>
    <dgm:pt modelId="{30192C79-72D7-4765-BD62-BC5CE014144C}" type="pres">
      <dgm:prSet presAssocID="{F4919A52-7359-460B-87C7-04C368B93376}" presName="conn2-1" presStyleLbl="parChTrans1D2" presStyleIdx="2" presStyleCnt="5"/>
      <dgm:spPr/>
    </dgm:pt>
    <dgm:pt modelId="{1BA20C00-9178-4204-A960-43F7AB9662E8}" type="pres">
      <dgm:prSet presAssocID="{F4919A52-7359-460B-87C7-04C368B93376}" presName="connTx" presStyleLbl="parChTrans1D2" presStyleIdx="2" presStyleCnt="5"/>
      <dgm:spPr/>
    </dgm:pt>
    <dgm:pt modelId="{1A93E672-5BE7-422B-901A-4054E53F4BFA}" type="pres">
      <dgm:prSet presAssocID="{92B0E38F-8BFB-4C58-B5BB-81AB31926EC5}" presName="root2" presStyleCnt="0"/>
      <dgm:spPr/>
    </dgm:pt>
    <dgm:pt modelId="{C6DB6AB7-D8C3-4543-83A3-2277EC2B47F7}" type="pres">
      <dgm:prSet presAssocID="{92B0E38F-8BFB-4C58-B5BB-81AB31926EC5}" presName="LevelTwoTextNode" presStyleLbl="node2" presStyleIdx="2" presStyleCnt="5">
        <dgm:presLayoutVars>
          <dgm:chPref val="3"/>
        </dgm:presLayoutVars>
      </dgm:prSet>
      <dgm:spPr/>
    </dgm:pt>
    <dgm:pt modelId="{3F54A6C6-A664-44FD-9BD1-4D5D41D75A50}" type="pres">
      <dgm:prSet presAssocID="{92B0E38F-8BFB-4C58-B5BB-81AB31926EC5}" presName="level3hierChild" presStyleCnt="0"/>
      <dgm:spPr/>
    </dgm:pt>
    <dgm:pt modelId="{055576FE-49B2-40DD-A1E6-3D5955816CCE}" type="pres">
      <dgm:prSet presAssocID="{31D31940-6094-4C23-9BF2-8AB304AD37A6}" presName="conn2-1" presStyleLbl="parChTrans1D2" presStyleIdx="3" presStyleCnt="5"/>
      <dgm:spPr/>
    </dgm:pt>
    <dgm:pt modelId="{0141FCFA-7899-4E69-9541-CE35C63E78D7}" type="pres">
      <dgm:prSet presAssocID="{31D31940-6094-4C23-9BF2-8AB304AD37A6}" presName="connTx" presStyleLbl="parChTrans1D2" presStyleIdx="3" presStyleCnt="5"/>
      <dgm:spPr/>
    </dgm:pt>
    <dgm:pt modelId="{B720EB67-6EBB-4066-9339-7D2F92A77D24}" type="pres">
      <dgm:prSet presAssocID="{FF40474E-A2D3-4020-AEF7-0BB511646E42}" presName="root2" presStyleCnt="0"/>
      <dgm:spPr/>
    </dgm:pt>
    <dgm:pt modelId="{3AE3132A-FE7A-4928-885E-4F7B61CF56B3}" type="pres">
      <dgm:prSet presAssocID="{FF40474E-A2D3-4020-AEF7-0BB511646E42}" presName="LevelTwoTextNode" presStyleLbl="node2" presStyleIdx="3" presStyleCnt="5">
        <dgm:presLayoutVars>
          <dgm:chPref val="3"/>
        </dgm:presLayoutVars>
      </dgm:prSet>
      <dgm:spPr/>
    </dgm:pt>
    <dgm:pt modelId="{959AD7AB-CA04-4A9B-96F6-F43C3449CFF1}" type="pres">
      <dgm:prSet presAssocID="{FF40474E-A2D3-4020-AEF7-0BB511646E42}" presName="level3hierChild" presStyleCnt="0"/>
      <dgm:spPr/>
    </dgm:pt>
    <dgm:pt modelId="{9CEE2254-934A-4BDF-B7FC-1518F3572512}" type="pres">
      <dgm:prSet presAssocID="{F55F1846-115E-4A62-B22E-1E3DE1276FB9}" presName="conn2-1" presStyleLbl="parChTrans1D2" presStyleIdx="4" presStyleCnt="5"/>
      <dgm:spPr/>
    </dgm:pt>
    <dgm:pt modelId="{5B80FF6B-DBC7-46CB-8A9C-2DFDA6E68E2D}" type="pres">
      <dgm:prSet presAssocID="{F55F1846-115E-4A62-B22E-1E3DE1276FB9}" presName="connTx" presStyleLbl="parChTrans1D2" presStyleIdx="4" presStyleCnt="5"/>
      <dgm:spPr/>
    </dgm:pt>
    <dgm:pt modelId="{7430319E-F802-416E-93CA-A94C62814B60}" type="pres">
      <dgm:prSet presAssocID="{29471C75-6312-4A4A-A383-84F996200D50}" presName="root2" presStyleCnt="0"/>
      <dgm:spPr/>
    </dgm:pt>
    <dgm:pt modelId="{C17B9D4E-3296-42C8-8BBC-2AC2072A1C7C}" type="pres">
      <dgm:prSet presAssocID="{29471C75-6312-4A4A-A383-84F996200D50}" presName="LevelTwoTextNode" presStyleLbl="node2" presStyleIdx="4" presStyleCnt="5">
        <dgm:presLayoutVars>
          <dgm:chPref val="3"/>
        </dgm:presLayoutVars>
      </dgm:prSet>
      <dgm:spPr/>
    </dgm:pt>
    <dgm:pt modelId="{3446773D-5F3A-4F51-8FD5-C48265AE5B67}" type="pres">
      <dgm:prSet presAssocID="{29471C75-6312-4A4A-A383-84F996200D50}" presName="level3hierChild" presStyleCnt="0"/>
      <dgm:spPr/>
    </dgm:pt>
  </dgm:ptLst>
  <dgm:cxnLst>
    <dgm:cxn modelId="{B5CE9208-DB63-400E-9F80-9EFC638EB272}" type="presOf" srcId="{D653CA4E-FD0D-4D02-85C7-E0DC46861A33}" destId="{2ED1B27A-CDB7-409D-92B6-6A6757A7B25D}" srcOrd="1" destOrd="0" presId="urn:microsoft.com/office/officeart/2008/layout/HorizontalMultiLevelHierarchy"/>
    <dgm:cxn modelId="{CD5D570C-0D24-4B9E-ABE2-B3E726EF3B74}" type="presOf" srcId="{91826525-7F4F-4F4E-AB81-521182E39B5A}" destId="{2CF312AD-4FFF-4A3E-A62B-FEB2B761C767}" srcOrd="0" destOrd="0" presId="urn:microsoft.com/office/officeart/2008/layout/HorizontalMultiLevelHierarchy"/>
    <dgm:cxn modelId="{0987E40E-8F2D-4594-9D2C-2C66374D491B}" type="presOf" srcId="{9D2D8A74-2383-42EA-87C5-260D3E14F627}" destId="{250B9C99-F2C7-4BCE-8ED2-041D3827A668}" srcOrd="0" destOrd="0" presId="urn:microsoft.com/office/officeart/2008/layout/HorizontalMultiLevelHierarchy"/>
    <dgm:cxn modelId="{9B8C6510-A749-461E-AC7B-76A00585840A}" srcId="{9D2D8A74-2383-42EA-87C5-260D3E14F627}" destId="{B6F3FD40-35F3-4635-B988-EDB0D46EC180}" srcOrd="1" destOrd="0" parTransId="{14CBE0DA-1070-4C18-A37E-8AE3CC21D504}" sibTransId="{7CC1484B-CF15-4650-9F84-144D0E942743}"/>
    <dgm:cxn modelId="{2461CB13-EDFC-4275-940C-B18C644C4807}" type="presOf" srcId="{F55F1846-115E-4A62-B22E-1E3DE1276FB9}" destId="{9CEE2254-934A-4BDF-B7FC-1518F3572512}" srcOrd="0" destOrd="0" presId="urn:microsoft.com/office/officeart/2008/layout/HorizontalMultiLevelHierarchy"/>
    <dgm:cxn modelId="{E9E9351F-4D5B-42ED-BA65-48FECCC866D3}" type="presOf" srcId="{29471C75-6312-4A4A-A383-84F996200D50}" destId="{C17B9D4E-3296-42C8-8BBC-2AC2072A1C7C}" srcOrd="0" destOrd="0" presId="urn:microsoft.com/office/officeart/2008/layout/HorizontalMultiLevelHierarchy"/>
    <dgm:cxn modelId="{FD8EC92B-AE17-4E74-BEA1-0A9C27B6073C}" srcId="{B908C0D2-BFC6-47C9-86D5-16F1CEA82531}" destId="{E8955EC0-75FA-42D8-ABC7-5F7933381871}" srcOrd="0" destOrd="0" parTransId="{45F000C5-3774-4B2A-B1F9-196CDC342068}" sibTransId="{AC9D3264-82B8-4719-96B9-8246EF3715F5}"/>
    <dgm:cxn modelId="{6C61342F-5EDA-4ED5-A89B-3E38A0AAC01E}" type="presOf" srcId="{92B0E38F-8BFB-4C58-B5BB-81AB31926EC5}" destId="{C6DB6AB7-D8C3-4543-83A3-2277EC2B47F7}" srcOrd="0" destOrd="0" presId="urn:microsoft.com/office/officeart/2008/layout/HorizontalMultiLevelHierarchy"/>
    <dgm:cxn modelId="{6F34DE5D-3D2B-44B7-934D-F4A139B83862}" srcId="{B908C0D2-BFC6-47C9-86D5-16F1CEA82531}" destId="{29471C75-6312-4A4A-A383-84F996200D50}" srcOrd="4" destOrd="0" parTransId="{F55F1846-115E-4A62-B22E-1E3DE1276FB9}" sibTransId="{6A257AB2-8295-451E-A407-10E11146FAF0}"/>
    <dgm:cxn modelId="{052F9241-E72E-4A82-A340-C64228176ADF}" srcId="{B908C0D2-BFC6-47C9-86D5-16F1CEA82531}" destId="{FF40474E-A2D3-4020-AEF7-0BB511646E42}" srcOrd="3" destOrd="0" parTransId="{31D31940-6094-4C23-9BF2-8AB304AD37A6}" sibTransId="{DE73FB17-1AF3-4015-8C78-8369EB6745E0}"/>
    <dgm:cxn modelId="{0D612472-E226-472B-AE51-6FFBA9B5B094}" type="presOf" srcId="{F55F1846-115E-4A62-B22E-1E3DE1276FB9}" destId="{5B80FF6B-DBC7-46CB-8A9C-2DFDA6E68E2D}" srcOrd="1" destOrd="0" presId="urn:microsoft.com/office/officeart/2008/layout/HorizontalMultiLevelHierarchy"/>
    <dgm:cxn modelId="{DC984D72-D3D1-42D5-87AB-CE2A15E32DBD}" type="presOf" srcId="{FF40474E-A2D3-4020-AEF7-0BB511646E42}" destId="{3AE3132A-FE7A-4928-885E-4F7B61CF56B3}" srcOrd="0" destOrd="0" presId="urn:microsoft.com/office/officeart/2008/layout/HorizontalMultiLevelHierarchy"/>
    <dgm:cxn modelId="{3BD17B53-EC0A-4643-9DDD-8472D7F7E8C2}" type="presOf" srcId="{45F000C5-3774-4B2A-B1F9-196CDC342068}" destId="{5AAAC4F8-35B9-4A46-BABE-2E08C102CCF7}" srcOrd="1" destOrd="0" presId="urn:microsoft.com/office/officeart/2008/layout/HorizontalMultiLevelHierarchy"/>
    <dgm:cxn modelId="{2164A653-ACEC-4D04-83E7-BFC3ACDFBF8C}" type="presOf" srcId="{B908C0D2-BFC6-47C9-86D5-16F1CEA82531}" destId="{82837C86-44A6-4B04-8544-7210F459ADB0}" srcOrd="0" destOrd="0" presId="urn:microsoft.com/office/officeart/2008/layout/HorizontalMultiLevelHierarchy"/>
    <dgm:cxn modelId="{E0BE077A-42FD-4688-BDBB-80CF6F2FD18C}" type="presOf" srcId="{D653CA4E-FD0D-4D02-85C7-E0DC46861A33}" destId="{E539C000-DACF-4CBA-8CB0-F819CE4492CF}" srcOrd="0" destOrd="0" presId="urn:microsoft.com/office/officeart/2008/layout/HorizontalMultiLevelHierarchy"/>
    <dgm:cxn modelId="{5636F15A-B5E1-4E37-9FDD-8BEB446B59F0}" type="presOf" srcId="{31D31940-6094-4C23-9BF2-8AB304AD37A6}" destId="{0141FCFA-7899-4E69-9541-CE35C63E78D7}" srcOrd="1" destOrd="0" presId="urn:microsoft.com/office/officeart/2008/layout/HorizontalMultiLevelHierarchy"/>
    <dgm:cxn modelId="{3DE64A91-1803-4ACC-B72C-D9800B387E52}" srcId="{9D2D8A74-2383-42EA-87C5-260D3E14F627}" destId="{91826525-7F4F-4F4E-AB81-521182E39B5A}" srcOrd="0" destOrd="0" parTransId="{AB68CB96-D32D-4A3A-A2FF-54A2EB96FD92}" sibTransId="{FAE6C892-7122-424D-AA50-AA4F4FB88296}"/>
    <dgm:cxn modelId="{15854896-8C29-4664-82CA-2334A75B8EB0}" type="presOf" srcId="{F4919A52-7359-460B-87C7-04C368B93376}" destId="{1BA20C00-9178-4204-A960-43F7AB9662E8}" srcOrd="1" destOrd="0" presId="urn:microsoft.com/office/officeart/2008/layout/HorizontalMultiLevelHierarchy"/>
    <dgm:cxn modelId="{E0A2929C-BD08-4B3D-B50F-DA8C17569A3A}" type="presOf" srcId="{45F000C5-3774-4B2A-B1F9-196CDC342068}" destId="{1BA66C72-8087-4B4F-960F-384B7AC64603}" srcOrd="0" destOrd="0" presId="urn:microsoft.com/office/officeart/2008/layout/HorizontalMultiLevelHierarchy"/>
    <dgm:cxn modelId="{0B5597A2-E232-41AF-9C1D-CDCEDDA529A8}" type="presOf" srcId="{14CBE0DA-1070-4C18-A37E-8AE3CC21D504}" destId="{994B5A35-1F9A-4C4D-8A4C-CAAA68919A8A}" srcOrd="0" destOrd="0" presId="urn:microsoft.com/office/officeart/2008/layout/HorizontalMultiLevelHierarchy"/>
    <dgm:cxn modelId="{956249A6-B2E9-4C43-B57E-F7BDF78362AD}" srcId="{B908C0D2-BFC6-47C9-86D5-16F1CEA82531}" destId="{92B0E38F-8BFB-4C58-B5BB-81AB31926EC5}" srcOrd="2" destOrd="0" parTransId="{F4919A52-7359-460B-87C7-04C368B93376}" sibTransId="{ABE899DA-FBD7-499F-9CE8-8828CDD46B04}"/>
    <dgm:cxn modelId="{73E774AB-04D2-4CC0-A12A-9417841AAC3E}" type="presOf" srcId="{B6F3FD40-35F3-4635-B988-EDB0D46EC180}" destId="{855A1BC8-7CAF-41C4-8FBF-3AB7D5F838E5}" srcOrd="0" destOrd="0" presId="urn:microsoft.com/office/officeart/2008/layout/HorizontalMultiLevelHierarchy"/>
    <dgm:cxn modelId="{D97100BC-BC6B-4017-B90C-CFF52138A17C}" srcId="{0A2D2E86-6FD4-48AC-BFC0-85A9D88514B8}" destId="{B908C0D2-BFC6-47C9-86D5-16F1CEA82531}" srcOrd="0" destOrd="0" parTransId="{8ED231FF-8CED-4742-B716-3BDF3C9BD660}" sibTransId="{EA297C31-CC97-4322-B807-0E3A8E109E15}"/>
    <dgm:cxn modelId="{1A7EF7C9-C15B-4138-A2E3-2940AA61EEF6}" srcId="{B908C0D2-BFC6-47C9-86D5-16F1CEA82531}" destId="{9D2D8A74-2383-42EA-87C5-260D3E14F627}" srcOrd="1" destOrd="0" parTransId="{D653CA4E-FD0D-4D02-85C7-E0DC46861A33}" sibTransId="{F8C9AE50-1BFD-428C-8BE2-518D15BAEEA5}"/>
    <dgm:cxn modelId="{592E45CF-B6C7-40EE-BDF7-F1998BF9AD08}" type="presOf" srcId="{0A2D2E86-6FD4-48AC-BFC0-85A9D88514B8}" destId="{21EE5E40-FA57-42CF-A3DD-C5980D1AC264}" srcOrd="0" destOrd="0" presId="urn:microsoft.com/office/officeart/2008/layout/HorizontalMultiLevelHierarchy"/>
    <dgm:cxn modelId="{42B35ACF-C599-4B0A-8FEB-9CA618FA4DD1}" type="presOf" srcId="{14CBE0DA-1070-4C18-A37E-8AE3CC21D504}" destId="{F04EAAC0-4FA2-46E3-9D5B-5BAFD3430EB3}" srcOrd="1" destOrd="0" presId="urn:microsoft.com/office/officeart/2008/layout/HorizontalMultiLevelHierarchy"/>
    <dgm:cxn modelId="{B94236D4-4AB6-4C9E-AA90-A21077DEA0D7}" type="presOf" srcId="{E8955EC0-75FA-42D8-ABC7-5F7933381871}" destId="{22668097-0E5E-4A92-BEB7-90DDC79DD579}" srcOrd="0" destOrd="0" presId="urn:microsoft.com/office/officeart/2008/layout/HorizontalMultiLevelHierarchy"/>
    <dgm:cxn modelId="{4ED6E7D5-EB5D-4D82-9F1E-DF1FB524D78C}" type="presOf" srcId="{AB68CB96-D32D-4A3A-A2FF-54A2EB96FD92}" destId="{05ED6E57-D252-4869-B20B-6870651F9FEA}" srcOrd="0" destOrd="0" presId="urn:microsoft.com/office/officeart/2008/layout/HorizontalMultiLevelHierarchy"/>
    <dgm:cxn modelId="{62942BD7-4782-4329-89E7-1A9B70DC58AF}" type="presOf" srcId="{F4919A52-7359-460B-87C7-04C368B93376}" destId="{30192C79-72D7-4765-BD62-BC5CE014144C}" srcOrd="0" destOrd="0" presId="urn:microsoft.com/office/officeart/2008/layout/HorizontalMultiLevelHierarchy"/>
    <dgm:cxn modelId="{BFC9E5ED-B1E1-4635-B216-3C4C33508C21}" type="presOf" srcId="{31D31940-6094-4C23-9BF2-8AB304AD37A6}" destId="{055576FE-49B2-40DD-A1E6-3D5955816CCE}" srcOrd="0" destOrd="0" presId="urn:microsoft.com/office/officeart/2008/layout/HorizontalMultiLevelHierarchy"/>
    <dgm:cxn modelId="{8FCB58F3-957C-44CB-B9D0-72F6BBBC3200}" type="presOf" srcId="{AB68CB96-D32D-4A3A-A2FF-54A2EB96FD92}" destId="{E1C4493C-8C9A-48EB-8848-738DB5CED13A}" srcOrd="1" destOrd="0" presId="urn:microsoft.com/office/officeart/2008/layout/HorizontalMultiLevelHierarchy"/>
    <dgm:cxn modelId="{D914EF05-FE46-4D4C-96FF-758E8555E6DE}" type="presParOf" srcId="{21EE5E40-FA57-42CF-A3DD-C5980D1AC264}" destId="{78AAF793-FDEF-4D2F-A21B-DF6DEC7EF4E4}" srcOrd="0" destOrd="0" presId="urn:microsoft.com/office/officeart/2008/layout/HorizontalMultiLevelHierarchy"/>
    <dgm:cxn modelId="{B307BCAD-3117-474A-8479-2966C1C502FE}" type="presParOf" srcId="{78AAF793-FDEF-4D2F-A21B-DF6DEC7EF4E4}" destId="{82837C86-44A6-4B04-8544-7210F459ADB0}" srcOrd="0" destOrd="0" presId="urn:microsoft.com/office/officeart/2008/layout/HorizontalMultiLevelHierarchy"/>
    <dgm:cxn modelId="{0D56D54D-FF24-4B7E-9FAB-B994B0EF1A03}" type="presParOf" srcId="{78AAF793-FDEF-4D2F-A21B-DF6DEC7EF4E4}" destId="{D181ABC0-E9F4-4307-9226-06627B6F2F67}" srcOrd="1" destOrd="0" presId="urn:microsoft.com/office/officeart/2008/layout/HorizontalMultiLevelHierarchy"/>
    <dgm:cxn modelId="{893A3C4A-7F00-410E-AF6B-621E123F84AD}" type="presParOf" srcId="{D181ABC0-E9F4-4307-9226-06627B6F2F67}" destId="{1BA66C72-8087-4B4F-960F-384B7AC64603}" srcOrd="0" destOrd="0" presId="urn:microsoft.com/office/officeart/2008/layout/HorizontalMultiLevelHierarchy"/>
    <dgm:cxn modelId="{FEB07FF6-03E7-49BC-8719-4662C8C2905A}" type="presParOf" srcId="{1BA66C72-8087-4B4F-960F-384B7AC64603}" destId="{5AAAC4F8-35B9-4A46-BABE-2E08C102CCF7}" srcOrd="0" destOrd="0" presId="urn:microsoft.com/office/officeart/2008/layout/HorizontalMultiLevelHierarchy"/>
    <dgm:cxn modelId="{CB5271D4-315B-4147-A20A-017489D1C105}" type="presParOf" srcId="{D181ABC0-E9F4-4307-9226-06627B6F2F67}" destId="{1CB24DC1-A311-4943-930F-0ED9C80E3CA6}" srcOrd="1" destOrd="0" presId="urn:microsoft.com/office/officeart/2008/layout/HorizontalMultiLevelHierarchy"/>
    <dgm:cxn modelId="{C3B81B5A-8478-4AE8-BE3A-752F0AB2CBD1}" type="presParOf" srcId="{1CB24DC1-A311-4943-930F-0ED9C80E3CA6}" destId="{22668097-0E5E-4A92-BEB7-90DDC79DD579}" srcOrd="0" destOrd="0" presId="urn:microsoft.com/office/officeart/2008/layout/HorizontalMultiLevelHierarchy"/>
    <dgm:cxn modelId="{D8F9C2FC-41CF-4FD8-9A22-767FC5D9D18B}" type="presParOf" srcId="{1CB24DC1-A311-4943-930F-0ED9C80E3CA6}" destId="{5202C5A1-D229-4FC6-9AB2-E1B9723798CE}" srcOrd="1" destOrd="0" presId="urn:microsoft.com/office/officeart/2008/layout/HorizontalMultiLevelHierarchy"/>
    <dgm:cxn modelId="{BEBE5281-0746-4C64-B46C-7BAC1D6ACA11}" type="presParOf" srcId="{D181ABC0-E9F4-4307-9226-06627B6F2F67}" destId="{E539C000-DACF-4CBA-8CB0-F819CE4492CF}" srcOrd="2" destOrd="0" presId="urn:microsoft.com/office/officeart/2008/layout/HorizontalMultiLevelHierarchy"/>
    <dgm:cxn modelId="{F950190F-D7F1-437C-9555-B2582B3061D1}" type="presParOf" srcId="{E539C000-DACF-4CBA-8CB0-F819CE4492CF}" destId="{2ED1B27A-CDB7-409D-92B6-6A6757A7B25D}" srcOrd="0" destOrd="0" presId="urn:microsoft.com/office/officeart/2008/layout/HorizontalMultiLevelHierarchy"/>
    <dgm:cxn modelId="{DA3E95BD-D6F1-45B1-B88D-0B36026D9959}" type="presParOf" srcId="{D181ABC0-E9F4-4307-9226-06627B6F2F67}" destId="{EEB894CA-45B3-419F-89D5-C5487397186A}" srcOrd="3" destOrd="0" presId="urn:microsoft.com/office/officeart/2008/layout/HorizontalMultiLevelHierarchy"/>
    <dgm:cxn modelId="{2287AB64-8D6A-4FFF-9AF8-EB2F9B22AF09}" type="presParOf" srcId="{EEB894CA-45B3-419F-89D5-C5487397186A}" destId="{250B9C99-F2C7-4BCE-8ED2-041D3827A668}" srcOrd="0" destOrd="0" presId="urn:microsoft.com/office/officeart/2008/layout/HorizontalMultiLevelHierarchy"/>
    <dgm:cxn modelId="{1B5F8D38-144E-4D12-92A7-06EBCAE862E3}" type="presParOf" srcId="{EEB894CA-45B3-419F-89D5-C5487397186A}" destId="{0EA476E3-CC6E-491D-9253-44CE36C9D2B6}" srcOrd="1" destOrd="0" presId="urn:microsoft.com/office/officeart/2008/layout/HorizontalMultiLevelHierarchy"/>
    <dgm:cxn modelId="{24FD162C-1E54-4E35-9908-B93597FED960}" type="presParOf" srcId="{0EA476E3-CC6E-491D-9253-44CE36C9D2B6}" destId="{05ED6E57-D252-4869-B20B-6870651F9FEA}" srcOrd="0" destOrd="0" presId="urn:microsoft.com/office/officeart/2008/layout/HorizontalMultiLevelHierarchy"/>
    <dgm:cxn modelId="{C09CE42A-811A-4B35-8512-DA9914CE1554}" type="presParOf" srcId="{05ED6E57-D252-4869-B20B-6870651F9FEA}" destId="{E1C4493C-8C9A-48EB-8848-738DB5CED13A}" srcOrd="0" destOrd="0" presId="urn:microsoft.com/office/officeart/2008/layout/HorizontalMultiLevelHierarchy"/>
    <dgm:cxn modelId="{4D669C71-8B1D-4A12-91CA-AEBEE50A0810}" type="presParOf" srcId="{0EA476E3-CC6E-491D-9253-44CE36C9D2B6}" destId="{E0FF0612-81E4-4BEB-B2F9-20543F34498A}" srcOrd="1" destOrd="0" presId="urn:microsoft.com/office/officeart/2008/layout/HorizontalMultiLevelHierarchy"/>
    <dgm:cxn modelId="{96C29158-CCB2-4CE8-AEB2-B77F088560D7}" type="presParOf" srcId="{E0FF0612-81E4-4BEB-B2F9-20543F34498A}" destId="{2CF312AD-4FFF-4A3E-A62B-FEB2B761C767}" srcOrd="0" destOrd="0" presId="urn:microsoft.com/office/officeart/2008/layout/HorizontalMultiLevelHierarchy"/>
    <dgm:cxn modelId="{5C1B8A1F-A9A1-448C-92C5-934A984311ED}" type="presParOf" srcId="{E0FF0612-81E4-4BEB-B2F9-20543F34498A}" destId="{7941A70F-E571-4080-A142-3E86587A7B64}" srcOrd="1" destOrd="0" presId="urn:microsoft.com/office/officeart/2008/layout/HorizontalMultiLevelHierarchy"/>
    <dgm:cxn modelId="{E84DCDD8-6629-4DF8-8D4F-19CA8E68E5E3}" type="presParOf" srcId="{0EA476E3-CC6E-491D-9253-44CE36C9D2B6}" destId="{994B5A35-1F9A-4C4D-8A4C-CAAA68919A8A}" srcOrd="2" destOrd="0" presId="urn:microsoft.com/office/officeart/2008/layout/HorizontalMultiLevelHierarchy"/>
    <dgm:cxn modelId="{4C26C8D6-1D70-42B1-8EC0-51171EF47F18}" type="presParOf" srcId="{994B5A35-1F9A-4C4D-8A4C-CAAA68919A8A}" destId="{F04EAAC0-4FA2-46E3-9D5B-5BAFD3430EB3}" srcOrd="0" destOrd="0" presId="urn:microsoft.com/office/officeart/2008/layout/HorizontalMultiLevelHierarchy"/>
    <dgm:cxn modelId="{C1F1C2BD-701E-4D78-892E-A31F252E2DD7}" type="presParOf" srcId="{0EA476E3-CC6E-491D-9253-44CE36C9D2B6}" destId="{BB29BEDC-20F3-45CB-8C87-8936B878314E}" srcOrd="3" destOrd="0" presId="urn:microsoft.com/office/officeart/2008/layout/HorizontalMultiLevelHierarchy"/>
    <dgm:cxn modelId="{E5124147-4462-4F37-B7AD-99785A7A252A}" type="presParOf" srcId="{BB29BEDC-20F3-45CB-8C87-8936B878314E}" destId="{855A1BC8-7CAF-41C4-8FBF-3AB7D5F838E5}" srcOrd="0" destOrd="0" presId="urn:microsoft.com/office/officeart/2008/layout/HorizontalMultiLevelHierarchy"/>
    <dgm:cxn modelId="{CCA130E2-5C37-4030-AC17-51629E320CD5}" type="presParOf" srcId="{BB29BEDC-20F3-45CB-8C87-8936B878314E}" destId="{84A68773-1118-44F9-A356-AC0DFA7EF7A3}" srcOrd="1" destOrd="0" presId="urn:microsoft.com/office/officeart/2008/layout/HorizontalMultiLevelHierarchy"/>
    <dgm:cxn modelId="{D6BD1956-5D5E-4707-B3A8-DF3FC49370A2}" type="presParOf" srcId="{D181ABC0-E9F4-4307-9226-06627B6F2F67}" destId="{30192C79-72D7-4765-BD62-BC5CE014144C}" srcOrd="4" destOrd="0" presId="urn:microsoft.com/office/officeart/2008/layout/HorizontalMultiLevelHierarchy"/>
    <dgm:cxn modelId="{975E8318-F392-41B1-9100-E9C265B3359C}" type="presParOf" srcId="{30192C79-72D7-4765-BD62-BC5CE014144C}" destId="{1BA20C00-9178-4204-A960-43F7AB9662E8}" srcOrd="0" destOrd="0" presId="urn:microsoft.com/office/officeart/2008/layout/HorizontalMultiLevelHierarchy"/>
    <dgm:cxn modelId="{3DA4C356-D2B2-4D6F-A3C7-477E544958EB}" type="presParOf" srcId="{D181ABC0-E9F4-4307-9226-06627B6F2F67}" destId="{1A93E672-5BE7-422B-901A-4054E53F4BFA}" srcOrd="5" destOrd="0" presId="urn:microsoft.com/office/officeart/2008/layout/HorizontalMultiLevelHierarchy"/>
    <dgm:cxn modelId="{60916BB7-F3C4-45BF-B838-3BA2E0FA091D}" type="presParOf" srcId="{1A93E672-5BE7-422B-901A-4054E53F4BFA}" destId="{C6DB6AB7-D8C3-4543-83A3-2277EC2B47F7}" srcOrd="0" destOrd="0" presId="urn:microsoft.com/office/officeart/2008/layout/HorizontalMultiLevelHierarchy"/>
    <dgm:cxn modelId="{7C121C80-5B05-4BCE-ABFF-E896200E47E2}" type="presParOf" srcId="{1A93E672-5BE7-422B-901A-4054E53F4BFA}" destId="{3F54A6C6-A664-44FD-9BD1-4D5D41D75A50}" srcOrd="1" destOrd="0" presId="urn:microsoft.com/office/officeart/2008/layout/HorizontalMultiLevelHierarchy"/>
    <dgm:cxn modelId="{F5159A2C-3B9C-420E-ACC5-12945EBACBEE}" type="presParOf" srcId="{D181ABC0-E9F4-4307-9226-06627B6F2F67}" destId="{055576FE-49B2-40DD-A1E6-3D5955816CCE}" srcOrd="6" destOrd="0" presId="urn:microsoft.com/office/officeart/2008/layout/HorizontalMultiLevelHierarchy"/>
    <dgm:cxn modelId="{25ACF1AC-FF32-4C78-B6B8-B3DCDFB17FD9}" type="presParOf" srcId="{055576FE-49B2-40DD-A1E6-3D5955816CCE}" destId="{0141FCFA-7899-4E69-9541-CE35C63E78D7}" srcOrd="0" destOrd="0" presId="urn:microsoft.com/office/officeart/2008/layout/HorizontalMultiLevelHierarchy"/>
    <dgm:cxn modelId="{6E5F2D68-6A0A-4674-A7B9-039FBF89AF95}" type="presParOf" srcId="{D181ABC0-E9F4-4307-9226-06627B6F2F67}" destId="{B720EB67-6EBB-4066-9339-7D2F92A77D24}" srcOrd="7" destOrd="0" presId="urn:microsoft.com/office/officeart/2008/layout/HorizontalMultiLevelHierarchy"/>
    <dgm:cxn modelId="{233A4547-BF52-4E51-B841-3AC87A18E240}" type="presParOf" srcId="{B720EB67-6EBB-4066-9339-7D2F92A77D24}" destId="{3AE3132A-FE7A-4928-885E-4F7B61CF56B3}" srcOrd="0" destOrd="0" presId="urn:microsoft.com/office/officeart/2008/layout/HorizontalMultiLevelHierarchy"/>
    <dgm:cxn modelId="{7F458ECF-8702-4586-BFC2-76107F7CC2E2}" type="presParOf" srcId="{B720EB67-6EBB-4066-9339-7D2F92A77D24}" destId="{959AD7AB-CA04-4A9B-96F6-F43C3449CFF1}" srcOrd="1" destOrd="0" presId="urn:microsoft.com/office/officeart/2008/layout/HorizontalMultiLevelHierarchy"/>
    <dgm:cxn modelId="{10452543-E7E3-404E-B2C1-49EF535EEC73}" type="presParOf" srcId="{D181ABC0-E9F4-4307-9226-06627B6F2F67}" destId="{9CEE2254-934A-4BDF-B7FC-1518F3572512}" srcOrd="8" destOrd="0" presId="urn:microsoft.com/office/officeart/2008/layout/HorizontalMultiLevelHierarchy"/>
    <dgm:cxn modelId="{B460BA1E-4B7E-4F68-833D-1C6482C01637}" type="presParOf" srcId="{9CEE2254-934A-4BDF-B7FC-1518F3572512}" destId="{5B80FF6B-DBC7-46CB-8A9C-2DFDA6E68E2D}" srcOrd="0" destOrd="0" presId="urn:microsoft.com/office/officeart/2008/layout/HorizontalMultiLevelHierarchy"/>
    <dgm:cxn modelId="{AB924BC1-EA5A-41A2-8E07-32C9DFFD6E86}" type="presParOf" srcId="{D181ABC0-E9F4-4307-9226-06627B6F2F67}" destId="{7430319E-F802-416E-93CA-A94C62814B60}" srcOrd="9" destOrd="0" presId="urn:microsoft.com/office/officeart/2008/layout/HorizontalMultiLevelHierarchy"/>
    <dgm:cxn modelId="{E3D9567B-F6C9-41F2-B161-2964D5AC456E}" type="presParOf" srcId="{7430319E-F802-416E-93CA-A94C62814B60}" destId="{C17B9D4E-3296-42C8-8BBC-2AC2072A1C7C}" srcOrd="0" destOrd="0" presId="urn:microsoft.com/office/officeart/2008/layout/HorizontalMultiLevelHierarchy"/>
    <dgm:cxn modelId="{3DB63BE3-E727-44AD-A4C2-CF447B9CC6D3}" type="presParOf" srcId="{7430319E-F802-416E-93CA-A94C62814B60}" destId="{3446773D-5F3A-4F51-8FD5-C48265AE5B6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0DBA2-852B-4157-9B91-2D849632D63C}">
      <dsp:nvSpPr>
        <dsp:cNvPr id="0" name=""/>
        <dsp:cNvSpPr/>
      </dsp:nvSpPr>
      <dsp:spPr>
        <a:xfrm>
          <a:off x="1278398" y="2167476"/>
          <a:ext cx="3764245" cy="18821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4800" b="1" kern="1200" dirty="0"/>
            <a:t>DEFINISI</a:t>
          </a:r>
          <a:r>
            <a:rPr lang="en-US" sz="4800" b="1" kern="1200" dirty="0"/>
            <a:t> HIPO</a:t>
          </a: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 dirty="0"/>
        </a:p>
      </dsp:txBody>
      <dsp:txXfrm>
        <a:off x="1333523" y="2222601"/>
        <a:ext cx="3653995" cy="1771872"/>
      </dsp:txXfrm>
    </dsp:sp>
    <dsp:sp modelId="{3889AFCC-B984-48D3-B97B-4D3EC9FBA11A}">
      <dsp:nvSpPr>
        <dsp:cNvPr id="0" name=""/>
        <dsp:cNvSpPr/>
      </dsp:nvSpPr>
      <dsp:spPr>
        <a:xfrm rot="18289469">
          <a:off x="4477167" y="1999071"/>
          <a:ext cx="263665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636651" y="272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729576" y="1960401"/>
        <a:ext cx="131832" cy="131832"/>
      </dsp:txXfrm>
    </dsp:sp>
    <dsp:sp modelId="{E0B49753-2A6A-443E-B68C-30980D21490B}">
      <dsp:nvSpPr>
        <dsp:cNvPr id="0" name=""/>
        <dsp:cNvSpPr/>
      </dsp:nvSpPr>
      <dsp:spPr>
        <a:xfrm>
          <a:off x="6548342" y="3035"/>
          <a:ext cx="3764245" cy="18821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b="1" kern="1200" dirty="0"/>
            <a:t>HIPO</a:t>
          </a:r>
          <a:r>
            <a:rPr lang="en-US" altLang="en-US" sz="1800" kern="1200" dirty="0"/>
            <a:t> (</a:t>
          </a:r>
          <a:r>
            <a:rPr lang="en-US" altLang="en-US" sz="1800" kern="1200" dirty="0" err="1"/>
            <a:t>Hirearcy</a:t>
          </a:r>
          <a:r>
            <a:rPr lang="en-US" altLang="en-US" sz="1800" kern="1200" dirty="0"/>
            <a:t> input output </a:t>
          </a:r>
          <a:r>
            <a:rPr lang="en-US" altLang="en-US" sz="1600" kern="1200" dirty="0"/>
            <a:t>chart</a:t>
          </a:r>
          <a:r>
            <a:rPr lang="en-US" altLang="en-US" sz="1800" kern="1200" dirty="0"/>
            <a:t>) </a:t>
          </a:r>
          <a:r>
            <a:rPr lang="en-US" altLang="en-US" sz="1800" kern="1200" dirty="0" err="1"/>
            <a:t>adalah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alat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dokumentasi</a:t>
          </a:r>
          <a:r>
            <a:rPr lang="en-US" altLang="en-US" sz="1800" kern="1200" dirty="0"/>
            <a:t> program yang </a:t>
          </a:r>
          <a:r>
            <a:rPr lang="en-US" altLang="en-US" sz="1800" kern="1200" dirty="0" err="1"/>
            <a:t>dikembangkan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oleh</a:t>
          </a:r>
          <a:r>
            <a:rPr lang="en-US" altLang="en-US" sz="1800" kern="1200" dirty="0"/>
            <a:t> IBM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6603467" y="58160"/>
        <a:ext cx="3653995" cy="1771872"/>
      </dsp:txXfrm>
    </dsp:sp>
    <dsp:sp modelId="{257486E0-2F8B-4708-BB2F-DA0D6FEE215E}">
      <dsp:nvSpPr>
        <dsp:cNvPr id="0" name=""/>
        <dsp:cNvSpPr/>
      </dsp:nvSpPr>
      <dsp:spPr>
        <a:xfrm>
          <a:off x="5042643" y="3081291"/>
          <a:ext cx="150569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505698" y="272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57850" y="3070895"/>
        <a:ext cx="75284" cy="75284"/>
      </dsp:txXfrm>
    </dsp:sp>
    <dsp:sp modelId="{B9748F61-0FE7-4C09-9E62-A24E638C4AC8}">
      <dsp:nvSpPr>
        <dsp:cNvPr id="0" name=""/>
        <dsp:cNvSpPr/>
      </dsp:nvSpPr>
      <dsp:spPr>
        <a:xfrm>
          <a:off x="6548342" y="2167476"/>
          <a:ext cx="3764245" cy="18821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 err="1"/>
            <a:t>Sekarang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banyak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digunakan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sebagai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alat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disain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teknik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dokumentasi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dalam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siklus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pengembangan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sistem</a:t>
          </a:r>
          <a:r>
            <a:rPr lang="en-US" altLang="en-US" sz="1800" kern="1200" dirty="0"/>
            <a:t> 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6603467" y="2222601"/>
        <a:ext cx="3653995" cy="1771872"/>
      </dsp:txXfrm>
    </dsp:sp>
    <dsp:sp modelId="{65CAE971-57C6-4544-976C-2FD8F6CACC0D}">
      <dsp:nvSpPr>
        <dsp:cNvPr id="0" name=""/>
        <dsp:cNvSpPr/>
      </dsp:nvSpPr>
      <dsp:spPr>
        <a:xfrm rot="3310531">
          <a:off x="4477167" y="4163512"/>
          <a:ext cx="263665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636651" y="27246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729576" y="4124842"/>
        <a:ext cx="131832" cy="131832"/>
      </dsp:txXfrm>
    </dsp:sp>
    <dsp:sp modelId="{2A4BF90B-5C75-4A5C-B750-964A985F32A4}">
      <dsp:nvSpPr>
        <dsp:cNvPr id="0" name=""/>
        <dsp:cNvSpPr/>
      </dsp:nvSpPr>
      <dsp:spPr>
        <a:xfrm>
          <a:off x="6548342" y="4331917"/>
          <a:ext cx="3764245" cy="18821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/>
            <a:t>Berbasis pada fungsi, yaitu tiap-tiap modul didalam sistem digambarkan oleh fungsi  utamanya </a:t>
          </a:r>
          <a:endParaRPr lang="en-US" altLang="en-US" sz="1800" kern="1200">
            <a:ea typeface="MS Gothic" panose="020B0609070205080204" pitchFamily="49" charset="-128"/>
          </a:endParaRP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6603467" y="4387042"/>
        <a:ext cx="3653995" cy="1771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93C0D-AF61-4811-8968-6EBB3E1AA204}">
      <dsp:nvSpPr>
        <dsp:cNvPr id="0" name=""/>
        <dsp:cNvSpPr/>
      </dsp:nvSpPr>
      <dsp:spPr>
        <a:xfrm>
          <a:off x="4409143" y="3366454"/>
          <a:ext cx="2824216" cy="28242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4300" b="1" kern="1200"/>
            <a:t>FUNGSI</a:t>
          </a:r>
          <a:r>
            <a:rPr lang="en-US" altLang="en-US" sz="4300" b="1" kern="1200"/>
            <a:t> HIPO</a:t>
          </a:r>
          <a:endParaRPr lang="en-GB" altLang="en-US" sz="4300" b="1" kern="1200"/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 dirty="0"/>
        </a:p>
      </dsp:txBody>
      <dsp:txXfrm>
        <a:off x="4822740" y="3780051"/>
        <a:ext cx="1997022" cy="1997022"/>
      </dsp:txXfrm>
    </dsp:sp>
    <dsp:sp modelId="{924871D0-BD91-427D-AAFC-79FADEF5416A}">
      <dsp:nvSpPr>
        <dsp:cNvPr id="0" name=""/>
        <dsp:cNvSpPr/>
      </dsp:nvSpPr>
      <dsp:spPr>
        <a:xfrm rot="12900000">
          <a:off x="2590641" y="2872512"/>
          <a:ext cx="2166492" cy="80490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21D4A-7479-468D-AE41-A0F8B23C0987}">
      <dsp:nvSpPr>
        <dsp:cNvPr id="0" name=""/>
        <dsp:cNvSpPr/>
      </dsp:nvSpPr>
      <dsp:spPr>
        <a:xfrm>
          <a:off x="1445041" y="1580436"/>
          <a:ext cx="2683005" cy="21464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/>
            <a:t>Seorang manajer dapat menggunakan dokumentasi HIPO untuk memperoleh gambaran umum sistem</a:t>
          </a:r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1507907" y="1643302"/>
        <a:ext cx="2557273" cy="2020672"/>
      </dsp:txXfrm>
    </dsp:sp>
    <dsp:sp modelId="{1E126D1A-6325-4E5A-857D-5190F9C69075}">
      <dsp:nvSpPr>
        <dsp:cNvPr id="0" name=""/>
        <dsp:cNvSpPr/>
      </dsp:nvSpPr>
      <dsp:spPr>
        <a:xfrm rot="16200000">
          <a:off x="4738005" y="1754665"/>
          <a:ext cx="2166492" cy="80490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-2479383"/>
            <a:satOff val="404"/>
            <a:lumOff val="137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8CBE9-CA4B-43CA-9DBC-A59CB669ED08}">
      <dsp:nvSpPr>
        <dsp:cNvPr id="0" name=""/>
        <dsp:cNvSpPr/>
      </dsp:nvSpPr>
      <dsp:spPr>
        <a:xfrm>
          <a:off x="4479748" y="667"/>
          <a:ext cx="2683005" cy="2146404"/>
        </a:xfrm>
        <a:prstGeom prst="roundRect">
          <a:avLst>
            <a:gd name="adj" fmla="val 10000"/>
          </a:avLst>
        </a:prstGeom>
        <a:solidFill>
          <a:schemeClr val="accent3">
            <a:hueOff val="-2479383"/>
            <a:satOff val="404"/>
            <a:lumOff val="1372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/>
            <a:t>Seorang programer menggunakan HIPO untuk menentukan fungsi-fungsi dalam program yang dibuat</a:t>
          </a:r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4542614" y="63533"/>
        <a:ext cx="2557273" cy="2020672"/>
      </dsp:txXfrm>
    </dsp:sp>
    <dsp:sp modelId="{5B23408D-5C71-4B28-8CD4-38AFD48C924D}">
      <dsp:nvSpPr>
        <dsp:cNvPr id="0" name=""/>
        <dsp:cNvSpPr/>
      </dsp:nvSpPr>
      <dsp:spPr>
        <a:xfrm rot="19500000">
          <a:off x="6885368" y="2872512"/>
          <a:ext cx="2166492" cy="80490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-4958767"/>
            <a:satOff val="808"/>
            <a:lumOff val="274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DF35C-6E3F-4281-A8B0-6C57BB19E4A1}">
      <dsp:nvSpPr>
        <dsp:cNvPr id="0" name=""/>
        <dsp:cNvSpPr/>
      </dsp:nvSpPr>
      <dsp:spPr>
        <a:xfrm>
          <a:off x="7514455" y="1580436"/>
          <a:ext cx="2683005" cy="2146404"/>
        </a:xfrm>
        <a:prstGeom prst="roundRect">
          <a:avLst>
            <a:gd name="adj" fmla="val 10000"/>
          </a:avLst>
        </a:prstGeom>
        <a:solidFill>
          <a:schemeClr val="accent3">
            <a:hueOff val="-4958767"/>
            <a:satOff val="808"/>
            <a:lumOff val="2744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 dirty="0"/>
            <a:t>Programer juga dapat menggunakan HIPO untuk mencari fungsi-fungsi yang dapat dimodifikasi dengan cepat</a:t>
          </a:r>
          <a:endParaRPr lang="en-GB" altLang="en-US" sz="1800" kern="1200" dirty="0"/>
        </a:p>
        <a:p>
          <a:pPr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7577321" y="1643302"/>
        <a:ext cx="2557273" cy="2020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46C49-1254-4D68-909C-58F35E5E49E7}">
      <dsp:nvSpPr>
        <dsp:cNvPr id="0" name=""/>
        <dsp:cNvSpPr/>
      </dsp:nvSpPr>
      <dsp:spPr>
        <a:xfrm>
          <a:off x="3682150" y="1438077"/>
          <a:ext cx="3937798" cy="36168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4800" b="1" kern="1200" dirty="0">
              <a:solidFill>
                <a:schemeClr val="bg1"/>
              </a:solidFill>
            </a:rPr>
            <a:t>TUJUAN</a:t>
          </a:r>
          <a:endParaRPr lang="en-US" altLang="en-US" sz="4800" b="1" kern="1200" dirty="0">
            <a:solidFill>
              <a:schemeClr val="bg1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4800" b="1" kern="1200" dirty="0">
              <a:solidFill>
                <a:schemeClr val="bg1"/>
              </a:solidFill>
            </a:rPr>
            <a:t>HIPO</a:t>
          </a:r>
          <a:endParaRPr lang="en-GB" altLang="en-US" sz="4800" b="1" kern="1200" dirty="0">
            <a:solidFill>
              <a:schemeClr val="bg1"/>
            </a:solidFill>
          </a:endParaRP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 dirty="0"/>
        </a:p>
      </dsp:txBody>
      <dsp:txXfrm>
        <a:off x="4258827" y="1967749"/>
        <a:ext cx="2784444" cy="2557482"/>
      </dsp:txXfrm>
    </dsp:sp>
    <dsp:sp modelId="{50512D04-B162-4FBA-911E-46D51A393D3C}">
      <dsp:nvSpPr>
        <dsp:cNvPr id="0" name=""/>
        <dsp:cNvSpPr/>
      </dsp:nvSpPr>
      <dsp:spPr>
        <a:xfrm>
          <a:off x="5450072" y="-20451"/>
          <a:ext cx="615833" cy="6160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A523C-9863-4B43-8EC9-C098497F7BEC}">
      <dsp:nvSpPr>
        <dsp:cNvPr id="0" name=""/>
        <dsp:cNvSpPr/>
      </dsp:nvSpPr>
      <dsp:spPr>
        <a:xfrm>
          <a:off x="3992296" y="5360065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A1E4A5-680F-4D0A-9072-542AD8B025FA}">
      <dsp:nvSpPr>
        <dsp:cNvPr id="0" name=""/>
        <dsp:cNvSpPr/>
      </dsp:nvSpPr>
      <dsp:spPr>
        <a:xfrm>
          <a:off x="8184965" y="2480187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6641D-69DE-441D-A086-E85BD9F32636}">
      <dsp:nvSpPr>
        <dsp:cNvPr id="0" name=""/>
        <dsp:cNvSpPr/>
      </dsp:nvSpPr>
      <dsp:spPr>
        <a:xfrm>
          <a:off x="6051135" y="5835083"/>
          <a:ext cx="615833" cy="6160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9D50CE-E7F3-4C2B-ABE6-EBC0F4E79000}">
      <dsp:nvSpPr>
        <dsp:cNvPr id="0" name=""/>
        <dsp:cNvSpPr/>
      </dsp:nvSpPr>
      <dsp:spPr>
        <a:xfrm>
          <a:off x="4117281" y="855160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D8F39-4174-46C2-93ED-C3C82A4E2256}">
      <dsp:nvSpPr>
        <dsp:cNvPr id="0" name=""/>
        <dsp:cNvSpPr/>
      </dsp:nvSpPr>
      <dsp:spPr>
        <a:xfrm>
          <a:off x="2711771" y="3409514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64605-28AA-4F71-95E1-AEF9FD1A120F}">
      <dsp:nvSpPr>
        <dsp:cNvPr id="0" name=""/>
        <dsp:cNvSpPr/>
      </dsp:nvSpPr>
      <dsp:spPr>
        <a:xfrm>
          <a:off x="219419" y="945466"/>
          <a:ext cx="2928137" cy="2824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 dirty="0">
              <a:solidFill>
                <a:schemeClr val="bg1"/>
              </a:solidFill>
            </a:rPr>
            <a:t>Pertama : dapat dibuat struktur yang menggambarkan hubungan antar fungsi dalam program secara hierarkis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648235" y="1359056"/>
        <a:ext cx="2070505" cy="1996988"/>
      </dsp:txXfrm>
    </dsp:sp>
    <dsp:sp modelId="{6A88E6AE-614B-4C53-8A1F-3229ADCC12A5}">
      <dsp:nvSpPr>
        <dsp:cNvPr id="0" name=""/>
        <dsp:cNvSpPr/>
      </dsp:nvSpPr>
      <dsp:spPr>
        <a:xfrm>
          <a:off x="4827421" y="874575"/>
          <a:ext cx="615833" cy="6160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6DEC3-4EB0-40D8-8526-B4FEA08C121A}">
      <dsp:nvSpPr>
        <dsp:cNvPr id="0" name=""/>
        <dsp:cNvSpPr/>
      </dsp:nvSpPr>
      <dsp:spPr>
        <a:xfrm>
          <a:off x="769963" y="4143397"/>
          <a:ext cx="1113500" cy="11137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F209D-3077-49FC-9B77-76A22FE9281F}">
      <dsp:nvSpPr>
        <dsp:cNvPr id="0" name=""/>
        <dsp:cNvSpPr/>
      </dsp:nvSpPr>
      <dsp:spPr>
        <a:xfrm>
          <a:off x="8141770" y="-59082"/>
          <a:ext cx="2763336" cy="27144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 dirty="0">
              <a:solidFill>
                <a:schemeClr val="bg1"/>
              </a:solidFill>
            </a:rPr>
            <a:t>Kedua : Untuk menentukan fungsi-fungsi apa saja yang harus ada dalam sistem yang dikembangkan</a:t>
          </a: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8546451" y="338440"/>
        <a:ext cx="1953974" cy="1919409"/>
      </dsp:txXfrm>
    </dsp:sp>
    <dsp:sp modelId="{9BACD7EF-B3F9-471E-8C0E-79F492120D79}">
      <dsp:nvSpPr>
        <dsp:cNvPr id="0" name=""/>
        <dsp:cNvSpPr/>
      </dsp:nvSpPr>
      <dsp:spPr>
        <a:xfrm>
          <a:off x="7391881" y="1726889"/>
          <a:ext cx="615833" cy="6160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F9C14-0CB1-4FC3-B848-1608F4A7CD96}">
      <dsp:nvSpPr>
        <dsp:cNvPr id="0" name=""/>
        <dsp:cNvSpPr/>
      </dsp:nvSpPr>
      <dsp:spPr>
        <a:xfrm>
          <a:off x="346151" y="5468788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57788-35D3-4726-9C6F-9F951634BA5D}">
      <dsp:nvSpPr>
        <dsp:cNvPr id="0" name=""/>
        <dsp:cNvSpPr/>
      </dsp:nvSpPr>
      <dsp:spPr>
        <a:xfrm>
          <a:off x="4795607" y="4833274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13169-C118-4014-A680-4DDB56BC13BF}">
      <dsp:nvSpPr>
        <dsp:cNvPr id="0" name=""/>
        <dsp:cNvSpPr/>
      </dsp:nvSpPr>
      <dsp:spPr>
        <a:xfrm>
          <a:off x="8458113" y="3574679"/>
          <a:ext cx="2780361" cy="26810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 dirty="0">
              <a:solidFill>
                <a:schemeClr val="bg1"/>
              </a:solidFill>
            </a:rPr>
            <a:t>Sasaran ketiga adalah untuk mendapatkan gambaran input dari fungsi dan output apa saja yang dihasilkan</a:t>
          </a:r>
          <a:endParaRPr lang="en-GB" altLang="en-US" sz="1800" kern="1200" dirty="0">
            <a:solidFill>
              <a:schemeClr val="bg1"/>
            </a:solidFill>
          </a:endParaRPr>
        </a:p>
        <a:p>
          <a:pPr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8865287" y="3967312"/>
        <a:ext cx="1966013" cy="1895798"/>
      </dsp:txXfrm>
    </dsp:sp>
    <dsp:sp modelId="{AE73C070-E31A-4F9A-9975-347C0E914B11}">
      <dsp:nvSpPr>
        <dsp:cNvPr id="0" name=""/>
        <dsp:cNvSpPr/>
      </dsp:nvSpPr>
      <dsp:spPr>
        <a:xfrm>
          <a:off x="8048520" y="3744343"/>
          <a:ext cx="446536" cy="446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AE79D-1415-4C8A-BE61-CF948388F2D3}">
      <dsp:nvSpPr>
        <dsp:cNvPr id="0" name=""/>
        <dsp:cNvSpPr/>
      </dsp:nvSpPr>
      <dsp:spPr>
        <a:xfrm>
          <a:off x="743071" y="-436358"/>
          <a:ext cx="6159273" cy="6160644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7B166-74A3-47D2-8B67-20CC963FB8AD}">
      <dsp:nvSpPr>
        <dsp:cNvPr id="0" name=""/>
        <dsp:cNvSpPr/>
      </dsp:nvSpPr>
      <dsp:spPr>
        <a:xfrm>
          <a:off x="7248803" y="1836487"/>
          <a:ext cx="3696155" cy="2464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 err="1"/>
            <a:t>Untuk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menyediakan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suatu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struktur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guna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memahami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fungsi-fungsi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dari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sistem</a:t>
          </a:r>
          <a:r>
            <a:rPr lang="en-US" altLang="en-US" sz="1800" kern="1200" dirty="0"/>
            <a:t>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 err="1"/>
            <a:t>Untuk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lebih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menekankan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fungsi-fungsi</a:t>
          </a:r>
          <a:r>
            <a:rPr lang="en-US" altLang="en-US" sz="1800" kern="1200" dirty="0"/>
            <a:t> yang </a:t>
          </a:r>
          <a:r>
            <a:rPr lang="en-US" altLang="en-US" sz="1800" kern="1200" dirty="0" err="1"/>
            <a:t>harus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diselesaikan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oleh</a:t>
          </a:r>
          <a:r>
            <a:rPr lang="en-US" altLang="en-US" sz="1800" kern="1200" dirty="0"/>
            <a:t> program, </a:t>
          </a:r>
          <a:r>
            <a:rPr lang="en-US" altLang="en-US" sz="1800" kern="1200" dirty="0" err="1"/>
            <a:t>bukannya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menunjukkan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perintah-perintah</a:t>
          </a:r>
          <a:r>
            <a:rPr lang="en-US" altLang="en-US" sz="1800" kern="1200" dirty="0"/>
            <a:t> program yang </a:t>
          </a:r>
          <a:r>
            <a:rPr lang="en-US" altLang="en-US" sz="1800" kern="1200" dirty="0" err="1"/>
            <a:t>digunakan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untuk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melaksanakan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fungsi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tersebut</a:t>
          </a:r>
          <a:r>
            <a:rPr lang="en-US" altLang="en-US" sz="1800" kern="1200" dirty="0"/>
            <a:t>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 err="1"/>
            <a:t>Untuk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menyediakan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penjelasan</a:t>
          </a:r>
          <a:r>
            <a:rPr lang="en-US" altLang="en-US" sz="1800" kern="1200" dirty="0"/>
            <a:t> yang </a:t>
          </a:r>
          <a:r>
            <a:rPr lang="en-US" altLang="en-US" sz="1800" kern="1200" dirty="0" err="1"/>
            <a:t>jelas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dari</a:t>
          </a:r>
          <a:r>
            <a:rPr lang="en-US" altLang="en-US" sz="1800" kern="1200" dirty="0"/>
            <a:t> input yang </a:t>
          </a:r>
          <a:r>
            <a:rPr lang="en-US" altLang="en-US" sz="1800" kern="1200" dirty="0" err="1"/>
            <a:t>harus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digunakan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dan</a:t>
          </a:r>
          <a:r>
            <a:rPr lang="en-US" altLang="en-US" sz="1800" kern="1200" dirty="0"/>
            <a:t> output yang </a:t>
          </a:r>
          <a:r>
            <a:rPr lang="en-US" altLang="en-US" sz="1800" kern="1200" dirty="0" err="1"/>
            <a:t>harus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dihasilkan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oleh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masing-masing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fungsi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pada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tiap-tiap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tingkatan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dari</a:t>
          </a:r>
          <a:r>
            <a:rPr lang="en-US" altLang="en-US" sz="1800" kern="1200" dirty="0"/>
            <a:t> diagram-diagram HIPO 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 err="1"/>
            <a:t>Untuk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menyediakan</a:t>
          </a:r>
          <a:r>
            <a:rPr lang="en-US" altLang="en-US" sz="1800" kern="1200" dirty="0"/>
            <a:t> output yang </a:t>
          </a:r>
          <a:r>
            <a:rPr lang="en-US" altLang="en-US" sz="1800" kern="1200" dirty="0" err="1"/>
            <a:t>tepat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sesuai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dengan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kebutuhan-kebutuhan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pemakai</a:t>
          </a:r>
          <a:r>
            <a:rPr lang="en-US" altLang="en-US" sz="1800" kern="1200" dirty="0"/>
            <a:t> </a:t>
          </a:r>
          <a:endParaRPr lang="en-US" altLang="en-US" sz="1800" kern="1200" dirty="0">
            <a:ea typeface="MS Gothic" panose="020B0609070205080204" pitchFamily="49" charset="-128"/>
          </a:endParaRP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7248803" y="1836487"/>
        <a:ext cx="3696155" cy="2464873"/>
      </dsp:txXfrm>
    </dsp:sp>
    <dsp:sp modelId="{D02D0006-038C-4570-A6EE-5F1F9022C97F}">
      <dsp:nvSpPr>
        <dsp:cNvPr id="0" name=""/>
        <dsp:cNvSpPr/>
      </dsp:nvSpPr>
      <dsp:spPr>
        <a:xfrm>
          <a:off x="2448730" y="2230153"/>
          <a:ext cx="3436931" cy="1718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1800" b="1" kern="1200" dirty="0"/>
            <a:t>SASARAN</a:t>
          </a:r>
          <a:r>
            <a:rPr lang="en-US" sz="1800" b="1" kern="1200" dirty="0"/>
            <a:t> HIPO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2448730" y="2230153"/>
        <a:ext cx="3436931" cy="17182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59E7E-E1AD-48A7-B2C8-1B25CD5BBD65}">
      <dsp:nvSpPr>
        <dsp:cNvPr id="0" name=""/>
        <dsp:cNvSpPr/>
      </dsp:nvSpPr>
      <dsp:spPr>
        <a:xfrm>
          <a:off x="5302473" y="2117664"/>
          <a:ext cx="3763045" cy="895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212"/>
              </a:lnTo>
              <a:lnTo>
                <a:pt x="3763045" y="610212"/>
              </a:lnTo>
              <a:lnTo>
                <a:pt x="3763045" y="8954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F31ED-D50B-4EF1-83B4-FFF01432AE64}">
      <dsp:nvSpPr>
        <dsp:cNvPr id="0" name=""/>
        <dsp:cNvSpPr/>
      </dsp:nvSpPr>
      <dsp:spPr>
        <a:xfrm>
          <a:off x="5256753" y="2117664"/>
          <a:ext cx="91440" cy="895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954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1BA0D-C9F5-4933-A5BA-5A35F0B6CEEF}">
      <dsp:nvSpPr>
        <dsp:cNvPr id="0" name=""/>
        <dsp:cNvSpPr/>
      </dsp:nvSpPr>
      <dsp:spPr>
        <a:xfrm>
          <a:off x="1539427" y="2117664"/>
          <a:ext cx="3763045" cy="895433"/>
        </a:xfrm>
        <a:custGeom>
          <a:avLst/>
          <a:gdLst/>
          <a:ahLst/>
          <a:cxnLst/>
          <a:rect l="0" t="0" r="0" b="0"/>
          <a:pathLst>
            <a:path>
              <a:moveTo>
                <a:pt x="3763045" y="0"/>
              </a:moveTo>
              <a:lnTo>
                <a:pt x="3763045" y="610212"/>
              </a:lnTo>
              <a:lnTo>
                <a:pt x="0" y="610212"/>
              </a:lnTo>
              <a:lnTo>
                <a:pt x="0" y="8954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96629-747B-4207-A98A-9F15543E2B7A}">
      <dsp:nvSpPr>
        <dsp:cNvPr id="0" name=""/>
        <dsp:cNvSpPr/>
      </dsp:nvSpPr>
      <dsp:spPr>
        <a:xfrm>
          <a:off x="3763045" y="162591"/>
          <a:ext cx="3078855" cy="19550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1F68A4-F97A-4780-802B-9C0F7CBA8B12}">
      <dsp:nvSpPr>
        <dsp:cNvPr id="0" name=""/>
        <dsp:cNvSpPr/>
      </dsp:nvSpPr>
      <dsp:spPr>
        <a:xfrm>
          <a:off x="4105140" y="487581"/>
          <a:ext cx="3078855" cy="1955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4500" b="1" kern="1200" dirty="0"/>
            <a:t>JENIS HIPO</a:t>
          </a:r>
          <a:endParaRPr lang="en-GB" altLang="en-US" sz="4500" b="1" kern="1200" dirty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 dirty="0"/>
        </a:p>
      </dsp:txBody>
      <dsp:txXfrm>
        <a:off x="4162402" y="544843"/>
        <a:ext cx="2964331" cy="1840549"/>
      </dsp:txXfrm>
    </dsp:sp>
    <dsp:sp modelId="{FBB59DF1-EC06-411F-95F9-4710D3314A11}">
      <dsp:nvSpPr>
        <dsp:cNvPr id="0" name=""/>
        <dsp:cNvSpPr/>
      </dsp:nvSpPr>
      <dsp:spPr>
        <a:xfrm>
          <a:off x="0" y="3013098"/>
          <a:ext cx="3078855" cy="19550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F1B4B9D-2986-4ECE-BC12-00562880E8CE}">
      <dsp:nvSpPr>
        <dsp:cNvPr id="0" name=""/>
        <dsp:cNvSpPr/>
      </dsp:nvSpPr>
      <dsp:spPr>
        <a:xfrm>
          <a:off x="342095" y="3338088"/>
          <a:ext cx="3078855" cy="1955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/>
            <a:t>Daftar isi Visual ( DIV) : diagram ini memuat semua modul; yang nantinya akan dijelaskan pada diagram ringkas dan rinci</a:t>
          </a: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399357" y="3395350"/>
        <a:ext cx="2964331" cy="1840549"/>
      </dsp:txXfrm>
    </dsp:sp>
    <dsp:sp modelId="{0A2F91B7-DD86-4965-83C4-C7C37C12E0EC}">
      <dsp:nvSpPr>
        <dsp:cNvPr id="0" name=""/>
        <dsp:cNvSpPr/>
      </dsp:nvSpPr>
      <dsp:spPr>
        <a:xfrm>
          <a:off x="3763045" y="3013098"/>
          <a:ext cx="3078855" cy="19550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0C55C6-05A0-4B9F-8BDE-403D62B719FD}">
      <dsp:nvSpPr>
        <dsp:cNvPr id="0" name=""/>
        <dsp:cNvSpPr/>
      </dsp:nvSpPr>
      <dsp:spPr>
        <a:xfrm>
          <a:off x="4105140" y="3338088"/>
          <a:ext cx="3078855" cy="1955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/>
            <a:t>Diagram Ringkas : diagaram ini menerangkan input, proses dn output dari sistem</a:t>
          </a: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4162402" y="3395350"/>
        <a:ext cx="2964331" cy="1840549"/>
      </dsp:txXfrm>
    </dsp:sp>
    <dsp:sp modelId="{466E0805-CB2E-45C3-8261-ED7787B24EED}">
      <dsp:nvSpPr>
        <dsp:cNvPr id="0" name=""/>
        <dsp:cNvSpPr/>
      </dsp:nvSpPr>
      <dsp:spPr>
        <a:xfrm>
          <a:off x="7526091" y="3013098"/>
          <a:ext cx="3078855" cy="19550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70F7DA-7EDD-4D74-9BBF-78470206F9AE}">
      <dsp:nvSpPr>
        <dsp:cNvPr id="0" name=""/>
        <dsp:cNvSpPr/>
      </dsp:nvSpPr>
      <dsp:spPr>
        <a:xfrm>
          <a:off x="7868186" y="3338088"/>
          <a:ext cx="3078855" cy="1955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altLang="en-US" sz="1800" kern="1200" dirty="0"/>
            <a:t>Diagram Rinci : berisi keterangan input proses dan output secara detail dan dijelaskan fieldnya secara detail</a:t>
          </a:r>
          <a:endParaRPr lang="en-GB" altLang="en-US" sz="1800" kern="1200" dirty="0"/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7925448" y="3395350"/>
        <a:ext cx="2964331" cy="18405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93307-205B-4C31-881F-A5F2CB057456}">
      <dsp:nvSpPr>
        <dsp:cNvPr id="0" name=""/>
        <dsp:cNvSpPr/>
      </dsp:nvSpPr>
      <dsp:spPr>
        <a:xfrm>
          <a:off x="2924374" y="2822395"/>
          <a:ext cx="723659" cy="1977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1829" y="0"/>
              </a:lnTo>
              <a:lnTo>
                <a:pt x="361829" y="1977521"/>
              </a:lnTo>
              <a:lnTo>
                <a:pt x="723659" y="19775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233559" y="3758511"/>
        <a:ext cx="105288" cy="105288"/>
      </dsp:txXfrm>
    </dsp:sp>
    <dsp:sp modelId="{07B6F4AF-E7D9-4960-A85D-F2F395682823}">
      <dsp:nvSpPr>
        <dsp:cNvPr id="0" name=""/>
        <dsp:cNvSpPr/>
      </dsp:nvSpPr>
      <dsp:spPr>
        <a:xfrm>
          <a:off x="2924374" y="2822395"/>
          <a:ext cx="723659" cy="647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1829" y="0"/>
              </a:lnTo>
              <a:lnTo>
                <a:pt x="361829" y="647676"/>
              </a:lnTo>
              <a:lnTo>
                <a:pt x="723659" y="64767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61924" y="3121954"/>
        <a:ext cx="48558" cy="48558"/>
      </dsp:txXfrm>
    </dsp:sp>
    <dsp:sp modelId="{8586930C-7C79-4890-BC0C-7DB58CCCC55B}">
      <dsp:nvSpPr>
        <dsp:cNvPr id="0" name=""/>
        <dsp:cNvSpPr/>
      </dsp:nvSpPr>
      <dsp:spPr>
        <a:xfrm>
          <a:off x="2924374" y="2127343"/>
          <a:ext cx="697906" cy="695051"/>
        </a:xfrm>
        <a:custGeom>
          <a:avLst/>
          <a:gdLst/>
          <a:ahLst/>
          <a:cxnLst/>
          <a:rect l="0" t="0" r="0" b="0"/>
          <a:pathLst>
            <a:path>
              <a:moveTo>
                <a:pt x="0" y="695051"/>
              </a:moveTo>
              <a:lnTo>
                <a:pt x="348953" y="695051"/>
              </a:lnTo>
              <a:lnTo>
                <a:pt x="348953" y="0"/>
              </a:lnTo>
              <a:lnTo>
                <a:pt x="697906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48703" y="2450245"/>
        <a:ext cx="49248" cy="49248"/>
      </dsp:txXfrm>
    </dsp:sp>
    <dsp:sp modelId="{1E510DC3-058C-4D6A-A93A-51B83CF2481D}">
      <dsp:nvSpPr>
        <dsp:cNvPr id="0" name=""/>
        <dsp:cNvSpPr/>
      </dsp:nvSpPr>
      <dsp:spPr>
        <a:xfrm>
          <a:off x="2924374" y="810382"/>
          <a:ext cx="723659" cy="2012013"/>
        </a:xfrm>
        <a:custGeom>
          <a:avLst/>
          <a:gdLst/>
          <a:ahLst/>
          <a:cxnLst/>
          <a:rect l="0" t="0" r="0" b="0"/>
          <a:pathLst>
            <a:path>
              <a:moveTo>
                <a:pt x="0" y="2012013"/>
              </a:moveTo>
              <a:lnTo>
                <a:pt x="361829" y="2012013"/>
              </a:lnTo>
              <a:lnTo>
                <a:pt x="361829" y="0"/>
              </a:lnTo>
              <a:lnTo>
                <a:pt x="72365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232749" y="1762933"/>
        <a:ext cx="106909" cy="106909"/>
      </dsp:txXfrm>
    </dsp:sp>
    <dsp:sp modelId="{52F3F249-59A8-4279-8FED-8FC1CE30C221}">
      <dsp:nvSpPr>
        <dsp:cNvPr id="0" name=""/>
        <dsp:cNvSpPr/>
      </dsp:nvSpPr>
      <dsp:spPr>
        <a:xfrm rot="16200000">
          <a:off x="586955" y="2290457"/>
          <a:ext cx="3610962" cy="10638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1800" b="1" kern="1200" dirty="0"/>
            <a:t>VARIASI DARI DIAGRAM</a:t>
          </a:r>
          <a:r>
            <a:rPr lang="en-US" sz="1800" b="1" kern="1200" dirty="0"/>
            <a:t> HIPO</a:t>
          </a:r>
          <a:r>
            <a:rPr lang="en-US" sz="1800" kern="1200" dirty="0"/>
            <a:t> </a:t>
          </a:r>
        </a:p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586955" y="2290457"/>
        <a:ext cx="3610962" cy="1063875"/>
      </dsp:txXfrm>
    </dsp:sp>
    <dsp:sp modelId="{2108C34B-5B5A-4DBF-AF62-DD7716FDB601}">
      <dsp:nvSpPr>
        <dsp:cNvPr id="0" name=""/>
        <dsp:cNvSpPr/>
      </dsp:nvSpPr>
      <dsp:spPr>
        <a:xfrm>
          <a:off x="3648033" y="278444"/>
          <a:ext cx="6657711" cy="10638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/>
            <a:t>VTOC </a:t>
          </a:r>
          <a:r>
            <a:rPr lang="en-US" altLang="en-US" sz="1800" kern="1200" dirty="0" err="1"/>
            <a:t>dari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paket</a:t>
          </a:r>
          <a:r>
            <a:rPr lang="en-US" altLang="en-US" sz="1800" kern="1200" dirty="0"/>
            <a:t> HIPO </a:t>
          </a:r>
          <a:r>
            <a:rPr lang="en-US" altLang="en-US" sz="1800" kern="1200" dirty="0" err="1"/>
            <a:t>disebut</a:t>
          </a:r>
          <a:r>
            <a:rPr lang="en-US" altLang="en-US" sz="1800" kern="1200" dirty="0"/>
            <a:t> juga </a:t>
          </a:r>
          <a:r>
            <a:rPr lang="en-US" altLang="en-US" sz="1800" kern="1200" dirty="0" err="1"/>
            <a:t>dengan</a:t>
          </a:r>
          <a:r>
            <a:rPr lang="en-US" altLang="en-US" sz="1800" kern="1200" dirty="0"/>
            <a:t> hierarchy  diagram </a:t>
          </a:r>
          <a:r>
            <a:rPr lang="en-US" altLang="en-US" sz="1800" kern="1200" dirty="0" err="1"/>
            <a:t>atau</a:t>
          </a:r>
          <a:r>
            <a:rPr lang="en-US" altLang="en-US" sz="1800" kern="1200" dirty="0"/>
            <a:t> hierarchy chart.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3648033" y="278444"/>
        <a:ext cx="6657711" cy="1063875"/>
      </dsp:txXfrm>
    </dsp:sp>
    <dsp:sp modelId="{9DB5BC82-BA1D-48DE-8F09-1000B1CE369A}">
      <dsp:nvSpPr>
        <dsp:cNvPr id="0" name=""/>
        <dsp:cNvSpPr/>
      </dsp:nvSpPr>
      <dsp:spPr>
        <a:xfrm>
          <a:off x="3622280" y="1595405"/>
          <a:ext cx="6657711" cy="10638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/>
            <a:t>Overview diagram dan detail diagram dari paket </a:t>
          </a:r>
          <a:r>
            <a:rPr lang="id-ID" altLang="en-US" sz="1800" kern="1200"/>
            <a:t> </a:t>
          </a:r>
          <a:r>
            <a:rPr lang="en-US" altLang="en-US" sz="1800" kern="1200"/>
            <a:t>HIPO sering disebut sebagai IPO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3622280" y="1595405"/>
        <a:ext cx="6657711" cy="1063875"/>
      </dsp:txXfrm>
    </dsp:sp>
    <dsp:sp modelId="{BE6A2061-ECD9-4DB7-B850-3F08236F2081}">
      <dsp:nvSpPr>
        <dsp:cNvPr id="0" name=""/>
        <dsp:cNvSpPr/>
      </dsp:nvSpPr>
      <dsp:spPr>
        <a:xfrm>
          <a:off x="3648033" y="2938133"/>
          <a:ext cx="6575149" cy="10638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en-US" sz="1800" kern="1200" dirty="0"/>
            <a:t>Hierarchy chart   </a:t>
          </a:r>
          <a:r>
            <a:rPr lang="en-US" altLang="en-US" sz="1800" kern="1200" dirty="0" err="1"/>
            <a:t>sebagai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pengganti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dapat</a:t>
          </a:r>
          <a:r>
            <a:rPr lang="en-US" altLang="en-US" sz="1800" kern="1200" dirty="0"/>
            <a:t> pula </a:t>
          </a:r>
          <a:r>
            <a:rPr lang="en-US" altLang="en-US" sz="1800" kern="1200" dirty="0" err="1"/>
            <a:t>digunakan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bagan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terstruktur</a:t>
          </a:r>
          <a:r>
            <a:rPr lang="en-US" altLang="en-US" sz="1800" kern="1200" dirty="0"/>
            <a:t> (structure chart) </a:t>
          </a:r>
          <a:r>
            <a:rPr lang="en-US" altLang="en-US" sz="1800" kern="1200" dirty="0" err="1"/>
            <a:t>utuk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menggambarkan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fungsi-fungsi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dari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sistem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secara</a:t>
          </a:r>
          <a:r>
            <a:rPr lang="en-US" altLang="en-US" sz="1800" kern="1200" dirty="0"/>
            <a:t> </a:t>
          </a:r>
          <a:r>
            <a:rPr lang="en-US" altLang="en-US" sz="1800" kern="1200" dirty="0" err="1"/>
            <a:t>berjenjang</a:t>
          </a:r>
          <a:r>
            <a:rPr lang="en-US" altLang="en-US" sz="1800" kern="1200" dirty="0"/>
            <a:t> </a:t>
          </a:r>
        </a:p>
        <a:p>
          <a:pPr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3648033" y="2938133"/>
        <a:ext cx="6575149" cy="1063875"/>
      </dsp:txXfrm>
    </dsp:sp>
    <dsp:sp modelId="{D72292EA-B4BB-400B-A18E-7DE2F6DD7EE1}">
      <dsp:nvSpPr>
        <dsp:cNvPr id="0" name=""/>
        <dsp:cNvSpPr/>
      </dsp:nvSpPr>
      <dsp:spPr>
        <a:xfrm>
          <a:off x="3648033" y="4267978"/>
          <a:ext cx="6565553" cy="10638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100" kern="1200"/>
            <a:t>I</a:t>
          </a:r>
          <a:r>
            <a:rPr lang="en-US" altLang="en-US" sz="1800" kern="1200"/>
            <a:t>nput dan Output utk diagram IPO dapat dilihat dari  bagan terstrukturnya dan Proses di diagram IPO dapat digambarkan dengan menggunakan structured english atau pseudocode </a:t>
          </a:r>
          <a:endParaRPr lang="en-US" sz="1800" kern="1200" dirty="0"/>
        </a:p>
      </dsp:txBody>
      <dsp:txXfrm>
        <a:off x="3648033" y="4267978"/>
        <a:ext cx="6565553" cy="10638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E2254-934A-4BDF-B7FC-1518F3572512}">
      <dsp:nvSpPr>
        <dsp:cNvPr id="0" name=""/>
        <dsp:cNvSpPr/>
      </dsp:nvSpPr>
      <dsp:spPr>
        <a:xfrm>
          <a:off x="1179478" y="2777095"/>
          <a:ext cx="1032750" cy="2189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6375" y="0"/>
              </a:lnTo>
              <a:lnTo>
                <a:pt x="516375" y="2189398"/>
              </a:lnTo>
              <a:lnTo>
                <a:pt x="1032750" y="218939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635335" y="3811276"/>
        <a:ext cx="121037" cy="121037"/>
      </dsp:txXfrm>
    </dsp:sp>
    <dsp:sp modelId="{055576FE-49B2-40DD-A1E6-3D5955816CCE}">
      <dsp:nvSpPr>
        <dsp:cNvPr id="0" name=""/>
        <dsp:cNvSpPr/>
      </dsp:nvSpPr>
      <dsp:spPr>
        <a:xfrm>
          <a:off x="1179478" y="2777095"/>
          <a:ext cx="1032750" cy="1060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6375" y="0"/>
              </a:lnTo>
              <a:lnTo>
                <a:pt x="516375" y="1060817"/>
              </a:lnTo>
              <a:lnTo>
                <a:pt x="1032750" y="10608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58841" y="3270492"/>
        <a:ext cx="74025" cy="74025"/>
      </dsp:txXfrm>
    </dsp:sp>
    <dsp:sp modelId="{30192C79-72D7-4765-BD62-BC5CE014144C}">
      <dsp:nvSpPr>
        <dsp:cNvPr id="0" name=""/>
        <dsp:cNvSpPr/>
      </dsp:nvSpPr>
      <dsp:spPr>
        <a:xfrm>
          <a:off x="1179478" y="2663613"/>
          <a:ext cx="10327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3482"/>
              </a:moveTo>
              <a:lnTo>
                <a:pt x="516375" y="113482"/>
              </a:lnTo>
              <a:lnTo>
                <a:pt x="516375" y="45720"/>
              </a:lnTo>
              <a:lnTo>
                <a:pt x="1032750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69979" y="2683459"/>
        <a:ext cx="51748" cy="51748"/>
      </dsp:txXfrm>
    </dsp:sp>
    <dsp:sp modelId="{994B5A35-1F9A-4C4D-8A4C-CAAA68919A8A}">
      <dsp:nvSpPr>
        <dsp:cNvPr id="0" name=""/>
        <dsp:cNvSpPr/>
      </dsp:nvSpPr>
      <dsp:spPr>
        <a:xfrm>
          <a:off x="5173623" y="1580753"/>
          <a:ext cx="592278" cy="564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139" y="0"/>
              </a:lnTo>
              <a:lnTo>
                <a:pt x="296139" y="564290"/>
              </a:lnTo>
              <a:lnTo>
                <a:pt x="592278" y="56429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49311" y="1842446"/>
        <a:ext cx="40902" cy="40902"/>
      </dsp:txXfrm>
    </dsp:sp>
    <dsp:sp modelId="{05ED6E57-D252-4869-B20B-6870651F9FEA}">
      <dsp:nvSpPr>
        <dsp:cNvPr id="0" name=""/>
        <dsp:cNvSpPr/>
      </dsp:nvSpPr>
      <dsp:spPr>
        <a:xfrm>
          <a:off x="5173623" y="1016463"/>
          <a:ext cx="592278" cy="564290"/>
        </a:xfrm>
        <a:custGeom>
          <a:avLst/>
          <a:gdLst/>
          <a:ahLst/>
          <a:cxnLst/>
          <a:rect l="0" t="0" r="0" b="0"/>
          <a:pathLst>
            <a:path>
              <a:moveTo>
                <a:pt x="0" y="564290"/>
              </a:moveTo>
              <a:lnTo>
                <a:pt x="296139" y="564290"/>
              </a:lnTo>
              <a:lnTo>
                <a:pt x="296139" y="0"/>
              </a:lnTo>
              <a:lnTo>
                <a:pt x="592278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49311" y="1278156"/>
        <a:ext cx="40902" cy="40902"/>
      </dsp:txXfrm>
    </dsp:sp>
    <dsp:sp modelId="{E539C000-DACF-4CBA-8CB0-F819CE4492CF}">
      <dsp:nvSpPr>
        <dsp:cNvPr id="0" name=""/>
        <dsp:cNvSpPr/>
      </dsp:nvSpPr>
      <dsp:spPr>
        <a:xfrm>
          <a:off x="1179478" y="1580753"/>
          <a:ext cx="1032750" cy="1196342"/>
        </a:xfrm>
        <a:custGeom>
          <a:avLst/>
          <a:gdLst/>
          <a:ahLst/>
          <a:cxnLst/>
          <a:rect l="0" t="0" r="0" b="0"/>
          <a:pathLst>
            <a:path>
              <a:moveTo>
                <a:pt x="0" y="1196342"/>
              </a:moveTo>
              <a:lnTo>
                <a:pt x="516375" y="1196342"/>
              </a:lnTo>
              <a:lnTo>
                <a:pt x="516375" y="0"/>
              </a:lnTo>
              <a:lnTo>
                <a:pt x="1032750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56342" y="2139413"/>
        <a:ext cx="79022" cy="79022"/>
      </dsp:txXfrm>
    </dsp:sp>
    <dsp:sp modelId="{1BA66C72-8087-4B4F-960F-384B7AC64603}">
      <dsp:nvSpPr>
        <dsp:cNvPr id="0" name=""/>
        <dsp:cNvSpPr/>
      </dsp:nvSpPr>
      <dsp:spPr>
        <a:xfrm>
          <a:off x="1179478" y="452172"/>
          <a:ext cx="1032750" cy="2324922"/>
        </a:xfrm>
        <a:custGeom>
          <a:avLst/>
          <a:gdLst/>
          <a:ahLst/>
          <a:cxnLst/>
          <a:rect l="0" t="0" r="0" b="0"/>
          <a:pathLst>
            <a:path>
              <a:moveTo>
                <a:pt x="0" y="2324922"/>
              </a:moveTo>
              <a:lnTo>
                <a:pt x="516375" y="2324922"/>
              </a:lnTo>
              <a:lnTo>
                <a:pt x="516375" y="0"/>
              </a:lnTo>
              <a:lnTo>
                <a:pt x="1032750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632254" y="1551034"/>
        <a:ext cx="127199" cy="127199"/>
      </dsp:txXfrm>
    </dsp:sp>
    <dsp:sp modelId="{82837C86-44A6-4B04-8544-7210F459ADB0}">
      <dsp:nvSpPr>
        <dsp:cNvPr id="0" name=""/>
        <dsp:cNvSpPr/>
      </dsp:nvSpPr>
      <dsp:spPr>
        <a:xfrm rot="16200000">
          <a:off x="-1647911" y="2325663"/>
          <a:ext cx="4751916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Metode</a:t>
          </a:r>
          <a:r>
            <a:rPr lang="en-US" sz="3500" kern="1200" dirty="0"/>
            <a:t> </a:t>
          </a:r>
          <a:r>
            <a:rPr lang="en-US" sz="3500" kern="1200" dirty="0" err="1"/>
            <a:t>Pengujian</a:t>
          </a:r>
          <a:r>
            <a:rPr lang="en-US" sz="3500" kern="1200" dirty="0"/>
            <a:t> </a:t>
          </a:r>
          <a:r>
            <a:rPr lang="en-US" sz="3500" kern="1200" dirty="0" err="1"/>
            <a:t>Sistem</a:t>
          </a:r>
          <a:endParaRPr lang="en-US" sz="3500" kern="1200" dirty="0"/>
        </a:p>
      </dsp:txBody>
      <dsp:txXfrm>
        <a:off x="-1647911" y="2325663"/>
        <a:ext cx="4751916" cy="902864"/>
      </dsp:txXfrm>
    </dsp:sp>
    <dsp:sp modelId="{22668097-0E5E-4A92-BEB7-90DDC79DD579}">
      <dsp:nvSpPr>
        <dsp:cNvPr id="0" name=""/>
        <dsp:cNvSpPr/>
      </dsp:nvSpPr>
      <dsp:spPr>
        <a:xfrm>
          <a:off x="2212228" y="740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Stub testing</a:t>
          </a:r>
        </a:p>
      </dsp:txBody>
      <dsp:txXfrm>
        <a:off x="2212228" y="740"/>
        <a:ext cx="2961394" cy="902864"/>
      </dsp:txXfrm>
    </dsp:sp>
    <dsp:sp modelId="{250B9C99-F2C7-4BCE-8ED2-041D3827A668}">
      <dsp:nvSpPr>
        <dsp:cNvPr id="0" name=""/>
        <dsp:cNvSpPr/>
      </dsp:nvSpPr>
      <dsp:spPr>
        <a:xfrm>
          <a:off x="2212228" y="1129321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Unit testing</a:t>
          </a:r>
        </a:p>
      </dsp:txBody>
      <dsp:txXfrm>
        <a:off x="2212228" y="1129321"/>
        <a:ext cx="2961394" cy="902864"/>
      </dsp:txXfrm>
    </dsp:sp>
    <dsp:sp modelId="{2CF312AD-4FFF-4A3E-A62B-FEB2B761C767}">
      <dsp:nvSpPr>
        <dsp:cNvPr id="0" name=""/>
        <dsp:cNvSpPr/>
      </dsp:nvSpPr>
      <dsp:spPr>
        <a:xfrm>
          <a:off x="5765902" y="565030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Black Box Testing </a:t>
          </a:r>
        </a:p>
      </dsp:txBody>
      <dsp:txXfrm>
        <a:off x="5765902" y="565030"/>
        <a:ext cx="2961394" cy="902864"/>
      </dsp:txXfrm>
    </dsp:sp>
    <dsp:sp modelId="{855A1BC8-7CAF-41C4-8FBF-3AB7D5F838E5}">
      <dsp:nvSpPr>
        <dsp:cNvPr id="0" name=""/>
        <dsp:cNvSpPr/>
      </dsp:nvSpPr>
      <dsp:spPr>
        <a:xfrm>
          <a:off x="5765902" y="1693611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White-Box Testing </a:t>
          </a:r>
        </a:p>
      </dsp:txBody>
      <dsp:txXfrm>
        <a:off x="5765902" y="1693611"/>
        <a:ext cx="2961394" cy="902864"/>
      </dsp:txXfrm>
    </dsp:sp>
    <dsp:sp modelId="{C6DB6AB7-D8C3-4543-83A3-2277EC2B47F7}">
      <dsp:nvSpPr>
        <dsp:cNvPr id="0" name=""/>
        <dsp:cNvSpPr/>
      </dsp:nvSpPr>
      <dsp:spPr>
        <a:xfrm>
          <a:off x="2212228" y="2257901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Integration testing </a:t>
          </a:r>
        </a:p>
      </dsp:txBody>
      <dsp:txXfrm>
        <a:off x="2212228" y="2257901"/>
        <a:ext cx="2961394" cy="902864"/>
      </dsp:txXfrm>
    </dsp:sp>
    <dsp:sp modelId="{3AE3132A-FE7A-4928-885E-4F7B61CF56B3}">
      <dsp:nvSpPr>
        <dsp:cNvPr id="0" name=""/>
        <dsp:cNvSpPr/>
      </dsp:nvSpPr>
      <dsp:spPr>
        <a:xfrm>
          <a:off x="2212228" y="3386481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System testing </a:t>
          </a:r>
          <a:endParaRPr lang="en-US" sz="3000" kern="1200" dirty="0"/>
        </a:p>
      </dsp:txBody>
      <dsp:txXfrm>
        <a:off x="2212228" y="3386481"/>
        <a:ext cx="2961394" cy="902864"/>
      </dsp:txXfrm>
    </dsp:sp>
    <dsp:sp modelId="{C17B9D4E-3296-42C8-8BBC-2AC2072A1C7C}">
      <dsp:nvSpPr>
        <dsp:cNvPr id="0" name=""/>
        <dsp:cNvSpPr/>
      </dsp:nvSpPr>
      <dsp:spPr>
        <a:xfrm>
          <a:off x="2212228" y="4515061"/>
          <a:ext cx="2961394" cy="902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Acceptance testing </a:t>
          </a:r>
        </a:p>
      </dsp:txBody>
      <dsp:txXfrm>
        <a:off x="2212228" y="4515061"/>
        <a:ext cx="2961394" cy="902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75495-F8CD-411B-A1FB-A9503EC2598E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3B5CD-1D15-4A2C-84DC-AAE3A2E3D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DF5A356-75A4-4E9C-A11E-2358DC5EFD49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A70B-262E-46F8-A231-FC9CB1DD255E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C282-58B3-467D-8356-1529BEC58796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21E4-535E-48C9-8758-FC598D9578AA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CB0E-0C05-4640-B91D-600B7EBB0158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613-119A-48C9-99C1-E33CF581BE6C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9B57-26FF-4D6F-994A-6425D14EAA30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16D2-E844-48E3-9A27-8C646D410012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7BD0-F432-4A10-BC1D-FCDDBFAEF95A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2DCFD02-5D4C-4E5C-8FC9-A92F1C8A70B7}" type="datetime1">
              <a:rPr lang="en-US" altLang="en-US" smtClean="0"/>
              <a:t>3/30/2021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MAS                                                                                                                  STMIK MUHAMMADIYAH JAKARTA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3DB233C3-BCB9-4346-8BEB-DF80BC8BA3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69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E41-09F6-43AB-85F4-ED3C0239A01C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EF1E-CBE2-4DB4-95BD-3620F96C9501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E03E-F990-4795-8988-4AA1F1073307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63E0-E2B6-4899-B66E-D4F53B62E0BA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4212-3BAA-4299-8020-486CD3594640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4C5A-E336-4250-A0B6-D6EB936A2FD2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AE5C4-CF07-4797-8DD5-3FDA38DC8D44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F3C5-F398-435C-B45D-F88A94291891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20D811-3663-45CD-B3F6-D4ADC706BF0C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  <p:sldLayoutId id="2147483669" r:id="rId1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402766" y="1817123"/>
            <a:ext cx="10435665" cy="1089293"/>
          </a:xfrm>
        </p:spPr>
        <p:txBody>
          <a:bodyPr>
            <a:noAutofit/>
          </a:bodyPr>
          <a:lstStyle/>
          <a:p>
            <a:pPr algn="l"/>
            <a:r>
              <a:rPr lang="id-ID" altLang="en-US" sz="4000" b="1" dirty="0">
                <a:solidFill>
                  <a:srgbClr val="FFC000"/>
                </a:solidFill>
                <a:latin typeface="Algerian" panose="04020705040A02060702" pitchFamily="82" charset="0"/>
              </a:rPr>
              <a:t>HIERARCHY INPUT OUTPUT</a:t>
            </a:r>
            <a:r>
              <a:rPr lang="en-US" altLang="en-US" sz="4000" b="1" dirty="0">
                <a:solidFill>
                  <a:srgbClr val="FFC000"/>
                </a:solidFill>
                <a:latin typeface="Algerian" panose="04020705040A02060702" pitchFamily="82" charset="0"/>
              </a:rPr>
              <a:t> chart</a:t>
            </a:r>
            <a:r>
              <a:rPr lang="id-ID" altLang="en-US" sz="4000" b="1" dirty="0">
                <a:solidFill>
                  <a:srgbClr val="FFC000"/>
                </a:solidFill>
                <a:latin typeface="Algerian" panose="04020705040A02060702" pitchFamily="82" charset="0"/>
              </a:rPr>
              <a:t> ( HIPO )</a:t>
            </a:r>
            <a:endParaRPr lang="es-ES" altLang="en-US" sz="4000" b="1" dirty="0">
              <a:solidFill>
                <a:srgbClr val="FFC000"/>
              </a:solidFill>
              <a:latin typeface="Algerian" panose="04020705040A02060702" pitchFamily="82" charset="0"/>
            </a:endParaRPr>
          </a:p>
        </p:txBody>
      </p:sp>
      <p:sp>
        <p:nvSpPr>
          <p:cNvPr id="2052" name="Rectangle 162"/>
          <p:cNvSpPr>
            <a:spLocks noChangeArrowheads="1"/>
          </p:cNvSpPr>
          <p:nvPr/>
        </p:nvSpPr>
        <p:spPr bwMode="auto">
          <a:xfrm>
            <a:off x="9731376" y="6642100"/>
            <a:ext cx="936625" cy="215900"/>
          </a:xfrm>
          <a:prstGeom prst="rect">
            <a:avLst/>
          </a:prstGeom>
          <a:solidFill>
            <a:srgbClr val="1313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4" name="Rectangle 150">
            <a:extLst>
              <a:ext uri="{FF2B5EF4-FFF2-40B4-BE49-F238E27FC236}">
                <a16:creationId xmlns:a16="http://schemas.microsoft.com/office/drawing/2014/main" id="{26F01179-9974-4272-9C1B-772EDE800DB5}"/>
              </a:ext>
            </a:extLst>
          </p:cNvPr>
          <p:cNvSpPr txBox="1">
            <a:spLocks noChangeArrowheads="1"/>
          </p:cNvSpPr>
          <p:nvPr/>
        </p:nvSpPr>
        <p:spPr>
          <a:xfrm>
            <a:off x="2072983" y="3851564"/>
            <a:ext cx="8046034" cy="66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altLang="en-US" sz="2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Georgia" panose="02040502050405020303" pitchFamily="18" charset="0"/>
              </a:rPr>
              <a:t>MOCHAMMAD  ARIEF  SUTISNA, M.KOM</a:t>
            </a:r>
            <a:endParaRPr lang="es-ES" altLang="en-US" sz="2800" b="1" dirty="0">
              <a:solidFill>
                <a:schemeClr val="accent5">
                  <a:lumMod val="60000"/>
                  <a:lumOff val="4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2B5E82-7314-4FB8-80B3-1AEF5D93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72983" y="5870575"/>
            <a:ext cx="6783374" cy="377825"/>
          </a:xfrm>
        </p:spPr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388148-6145-4012-B883-5AB4B33D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76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797497" y="272542"/>
            <a:ext cx="4725479" cy="579438"/>
          </a:xfrm>
        </p:spPr>
        <p:txBody>
          <a:bodyPr>
            <a:normAutofit fontScale="90000"/>
          </a:bodyPr>
          <a:lstStyle/>
          <a:p>
            <a:pPr marL="457200" indent="-457200">
              <a:spcBef>
                <a:spcPct val="50000"/>
              </a:spcBef>
              <a:defRPr/>
            </a:pPr>
            <a:r>
              <a:rPr lang="id-ID" sz="4000" b="1" dirty="0">
                <a:solidFill>
                  <a:srgbClr val="FFC000"/>
                </a:solidFill>
              </a:rPr>
              <a:t>OVERVIEW DIAGRAM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34851" y="1466851"/>
            <a:ext cx="647590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defRPr/>
            </a:pPr>
            <a:r>
              <a:rPr lang="id-ID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Menunjukkan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secara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garis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besar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hubungan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dari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input, proses &amp; output </a:t>
            </a:r>
          </a:p>
          <a:p>
            <a:pPr marL="342900" indent="-342900" algn="just">
              <a:defRPr/>
            </a:pP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  <a:cs typeface="Arial" charset="0"/>
            </a:endParaRPr>
          </a:p>
          <a:p>
            <a:pPr marL="342900" indent="-342900" algn="just">
              <a:defRPr/>
            </a:pPr>
            <a:r>
              <a:rPr lang="id-ID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Bagian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input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menunjukkan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item-item data yang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akan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digunakan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oleh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bagian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proses </a:t>
            </a:r>
          </a:p>
          <a:p>
            <a:pPr marL="342900" indent="-342900" algn="just">
              <a:defRPr/>
            </a:pPr>
            <a:r>
              <a:rPr lang="id-ID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Bagian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proses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berisi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sejumlah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langkah-langkah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yang</a:t>
            </a:r>
            <a:r>
              <a:rPr lang="id-ID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menggambarkan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kerja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dari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 algn="just">
              <a:defRPr/>
            </a:pPr>
            <a:r>
              <a:rPr lang="id-ID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Bagian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output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berisi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dengan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item-item data yang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dihasilkan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atau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dimodifikasi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oleh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langkah-langkah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proses 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54533" y="1056482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itchFamily="49" charset="0"/>
                <a:ea typeface="MS Gothic" pitchFamily="49" charset="-128"/>
                <a:cs typeface="Arial" charset="0"/>
              </a:rPr>
              <a:t>Contoh</a:t>
            </a:r>
            <a:r>
              <a:rPr lang="en-US" sz="20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itchFamily="49" charset="0"/>
                <a:ea typeface="MS Gothic" pitchFamily="49" charset="-128"/>
                <a:cs typeface="Arial" charset="0"/>
              </a:rPr>
              <a:t>:</a:t>
            </a:r>
          </a:p>
        </p:txBody>
      </p:sp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17" t="16731" r="24744" b="35027"/>
          <a:stretch>
            <a:fillRect/>
          </a:stretch>
        </p:blipFill>
        <p:spPr bwMode="auto">
          <a:xfrm>
            <a:off x="7589458" y="1466851"/>
            <a:ext cx="3851275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C1ACBC-0271-4C25-BD2B-4D494858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DE5AF-056F-438F-AAE2-284E12A7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99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8229600" cy="1143000"/>
          </a:xfrm>
        </p:spPr>
        <p:txBody>
          <a:bodyPr/>
          <a:lstStyle/>
          <a:p>
            <a:r>
              <a:rPr lang="id-ID" altLang="en-US" sz="4000" b="1" dirty="0">
                <a:solidFill>
                  <a:srgbClr val="FFC000"/>
                </a:solidFill>
              </a:rPr>
              <a:t>CONTOH OVERVIEW DIAGRAM</a:t>
            </a:r>
            <a:endParaRPr lang="en-GB" altLang="en-US" sz="4000" b="1" dirty="0">
              <a:solidFill>
                <a:srgbClr val="FFC000"/>
              </a:solidFill>
            </a:endParaRP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659" y="1241426"/>
            <a:ext cx="5970454" cy="542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9C0B2D-0173-4A95-A05C-F250B15F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E2009F-023A-4678-90E4-7C8ECF23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37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92313" y="188914"/>
            <a:ext cx="8229600" cy="579437"/>
          </a:xfrm>
        </p:spPr>
        <p:txBody>
          <a:bodyPr>
            <a:normAutofit fontScale="90000"/>
          </a:bodyPr>
          <a:lstStyle/>
          <a:p>
            <a:pPr marL="457200" indent="-457200">
              <a:spcBef>
                <a:spcPct val="50000"/>
              </a:spcBef>
              <a:defRPr/>
            </a:pPr>
            <a:r>
              <a:rPr lang="id-ID" sz="4000" b="1" dirty="0">
                <a:solidFill>
                  <a:srgbClr val="FFC000"/>
                </a:solidFill>
              </a:rPr>
              <a:t>DETAIL DIAGRAM</a:t>
            </a:r>
            <a:endParaRPr lang="en-US" sz="4000" b="1" dirty="0">
              <a:solidFill>
                <a:srgbClr val="FFC000"/>
              </a:solidFill>
              <a:ea typeface="MS Gothic" pitchFamily="49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47730" y="2086289"/>
            <a:ext cx="534473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defRPr/>
            </a:pPr>
            <a:r>
              <a:rPr lang="id-ID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Merupakan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diagram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tingkatan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yang paling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rendah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di  diagram  HIPO </a:t>
            </a:r>
          </a:p>
          <a:p>
            <a:pPr marL="342900" indent="-342900" algn="just">
              <a:defRPr/>
            </a:pPr>
            <a:endParaRPr lang="en-US" sz="2800" dirty="0">
              <a:solidFill>
                <a:schemeClr val="bg2">
                  <a:lumMod val="20000"/>
                  <a:lumOff val="80000"/>
                </a:schemeClr>
              </a:solidFill>
              <a:latin typeface="Arial" charset="0"/>
              <a:cs typeface="Arial" charset="0"/>
            </a:endParaRPr>
          </a:p>
          <a:p>
            <a:pPr marL="342900" indent="-342900" algn="just">
              <a:defRPr/>
            </a:pPr>
            <a:r>
              <a:rPr lang="id-ID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Diagram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ini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berisi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dengan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elemen-elemen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dasar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dari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paket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yang 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menggambarkan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secara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rinci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kerja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dari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 </a:t>
            </a:r>
            <a:r>
              <a:rPr 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6024563" y="981076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u="sng" dirty="0" err="1">
                <a:solidFill>
                  <a:srgbClr val="FFC000"/>
                </a:solidFill>
                <a:latin typeface="Consolas" panose="020B0609020204030204" pitchFamily="49" charset="0"/>
                <a:ea typeface="MS Gothic" panose="020B0609070205080204" pitchFamily="49" charset="-128"/>
              </a:rPr>
              <a:t>Contoh</a:t>
            </a:r>
            <a:r>
              <a:rPr lang="en-US" altLang="en-US" sz="2000" u="sng" dirty="0">
                <a:solidFill>
                  <a:srgbClr val="FFC000"/>
                </a:solidFill>
                <a:latin typeface="Consolas" panose="020B0609020204030204" pitchFamily="49" charset="0"/>
                <a:ea typeface="MS Gothic" panose="020B0609070205080204" pitchFamily="49" charset="-128"/>
              </a:rPr>
              <a:t>:</a:t>
            </a:r>
          </a:p>
        </p:txBody>
      </p:sp>
      <p:pic>
        <p:nvPicPr>
          <p:cNvPr id="1331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87" t="17708" r="29723" b="19293"/>
          <a:stretch>
            <a:fillRect/>
          </a:stretch>
        </p:blipFill>
        <p:spPr bwMode="auto">
          <a:xfrm>
            <a:off x="6167438" y="1412876"/>
            <a:ext cx="403225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E249C74-9C9E-4E23-B9E2-6CA58351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D3C50-EAFA-403D-BCF9-35492E585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31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12135"/>
            <a:ext cx="8229600" cy="1143000"/>
          </a:xfrm>
        </p:spPr>
        <p:txBody>
          <a:bodyPr/>
          <a:lstStyle/>
          <a:p>
            <a:r>
              <a:rPr lang="id-ID" altLang="en-US" b="1" dirty="0">
                <a:solidFill>
                  <a:srgbClr val="0070C0"/>
                </a:solidFill>
              </a:rPr>
              <a:t>DETAIL DIAGRAM</a:t>
            </a:r>
            <a:endParaRPr lang="en-GB" altLang="en-US" b="1" dirty="0">
              <a:solidFill>
                <a:srgbClr val="0070C0"/>
              </a:solidFill>
            </a:endParaRP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662" y="193183"/>
            <a:ext cx="7122016" cy="66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2848FF-BA8F-402D-8935-AD1354CB2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CD89B4-FACD-461F-8E0E-C3014589C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470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92313" y="333375"/>
            <a:ext cx="8229600" cy="579438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en-US" sz="4000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91208321"/>
              </p:ext>
            </p:extLst>
          </p:nvPr>
        </p:nvGraphicFramePr>
        <p:xfrm>
          <a:off x="0" y="528034"/>
          <a:ext cx="12192000" cy="5610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361F23-411D-4598-87F3-4CAA2A20D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AA12D-05C1-4DC8-B8EC-C4A23D7F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570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2095500" y="0"/>
            <a:ext cx="8229600" cy="579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4000" b="1" dirty="0">
                <a:solidFill>
                  <a:srgbClr val="0070C0"/>
                </a:solidFill>
              </a:rPr>
              <a:t>CONTOH HIPO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2952750" y="571501"/>
            <a:ext cx="69421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id-ID" altLang="en-US" sz="26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DIV ( Daftar Isi Visual )</a:t>
            </a:r>
            <a:endParaRPr lang="en-US" altLang="en-US" sz="26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389" name="Text Box 2"/>
          <p:cNvSpPr txBox="1">
            <a:spLocks noChangeArrowheads="1"/>
          </p:cNvSpPr>
          <p:nvPr/>
        </p:nvSpPr>
        <p:spPr bwMode="auto">
          <a:xfrm>
            <a:off x="4524375" y="1143001"/>
            <a:ext cx="2071688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sz="1600" dirty="0" err="1">
                <a:solidFill>
                  <a:srgbClr val="002060"/>
                </a:solidFill>
              </a:rPr>
              <a:t>Sistem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Dokumen Elektronik</a:t>
            </a: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</a:rPr>
              <a:t>0.0</a:t>
            </a:r>
            <a:endParaRPr lang="en-US" altLang="en-US" sz="1600" dirty="0">
              <a:solidFill>
                <a:srgbClr val="002060"/>
              </a:solidFill>
            </a:endParaRPr>
          </a:p>
        </p:txBody>
      </p:sp>
      <p:sp>
        <p:nvSpPr>
          <p:cNvPr id="16390" name="Line 3"/>
          <p:cNvSpPr>
            <a:spLocks noChangeShapeType="1"/>
          </p:cNvSpPr>
          <p:nvPr/>
        </p:nvSpPr>
        <p:spPr bwMode="auto">
          <a:xfrm>
            <a:off x="5467350" y="1843088"/>
            <a:ext cx="0" cy="2413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non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6391" name="Line 4"/>
          <p:cNvSpPr>
            <a:spLocks noChangeShapeType="1"/>
          </p:cNvSpPr>
          <p:nvPr/>
        </p:nvSpPr>
        <p:spPr bwMode="auto">
          <a:xfrm>
            <a:off x="3524251" y="2071688"/>
            <a:ext cx="3927475" cy="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6392" name="Text Box 6"/>
          <p:cNvSpPr txBox="1">
            <a:spLocks noChangeArrowheads="1"/>
          </p:cNvSpPr>
          <p:nvPr/>
        </p:nvSpPr>
        <p:spPr bwMode="auto">
          <a:xfrm>
            <a:off x="2613026" y="2701926"/>
            <a:ext cx="1857375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</a:rPr>
              <a:t>E</a:t>
            </a:r>
            <a:r>
              <a:rPr lang="id-ID" altLang="en-US" sz="1600" dirty="0">
                <a:solidFill>
                  <a:srgbClr val="002060"/>
                </a:solidFill>
              </a:rPr>
              <a:t>ntry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Data Dokumen 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</a:rPr>
              <a:t>1.0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3221039" y="2379664"/>
            <a:ext cx="642937" cy="1587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Text Box 6"/>
          <p:cNvSpPr txBox="1">
            <a:spLocks noChangeArrowheads="1"/>
          </p:cNvSpPr>
          <p:nvPr/>
        </p:nvSpPr>
        <p:spPr bwMode="auto">
          <a:xfrm>
            <a:off x="6534151" y="2701926"/>
            <a:ext cx="1857375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Laporan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Data Dokumen 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2</a:t>
            </a:r>
            <a:r>
              <a:rPr lang="en-US" altLang="en-US" sz="1600" dirty="0">
                <a:solidFill>
                  <a:srgbClr val="002060"/>
                </a:solidFill>
              </a:rPr>
              <a:t>.0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7142164" y="2379664"/>
            <a:ext cx="642937" cy="1587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6" name="Text Box 6"/>
          <p:cNvSpPr txBox="1">
            <a:spLocks noChangeArrowheads="1"/>
          </p:cNvSpPr>
          <p:nvPr/>
        </p:nvSpPr>
        <p:spPr bwMode="auto">
          <a:xfrm>
            <a:off x="1738314" y="4625976"/>
            <a:ext cx="1857375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</a:rPr>
              <a:t>E</a:t>
            </a:r>
            <a:r>
              <a:rPr lang="id-ID" altLang="en-US" sz="1600" dirty="0">
                <a:solidFill>
                  <a:srgbClr val="002060"/>
                </a:solidFill>
              </a:rPr>
              <a:t>ntry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Kategori </a:t>
            </a: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                        </a:t>
            </a:r>
            <a:r>
              <a:rPr lang="en-US" altLang="en-US" sz="1600" dirty="0">
                <a:solidFill>
                  <a:srgbClr val="002060"/>
                </a:solidFill>
              </a:rPr>
              <a:t>1.</a:t>
            </a:r>
            <a:r>
              <a:rPr lang="id-ID" altLang="en-US" sz="1600" dirty="0">
                <a:solidFill>
                  <a:srgbClr val="002060"/>
                </a:solidFill>
              </a:rPr>
              <a:t>1</a:t>
            </a:r>
            <a:endParaRPr lang="en-US" altLang="en-US" sz="1600" dirty="0">
              <a:solidFill>
                <a:srgbClr val="002060"/>
              </a:solidFill>
            </a:endParaRPr>
          </a:p>
        </p:txBody>
      </p:sp>
      <p:sp>
        <p:nvSpPr>
          <p:cNvPr id="16397" name="Text Box 6"/>
          <p:cNvSpPr txBox="1">
            <a:spLocks noChangeArrowheads="1"/>
          </p:cNvSpPr>
          <p:nvPr/>
        </p:nvSpPr>
        <p:spPr bwMode="auto">
          <a:xfrm>
            <a:off x="3810001" y="4625976"/>
            <a:ext cx="1857375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</a:rPr>
              <a:t>E</a:t>
            </a:r>
            <a:r>
              <a:rPr lang="id-ID" altLang="en-US" sz="1600" dirty="0">
                <a:solidFill>
                  <a:srgbClr val="002060"/>
                </a:solidFill>
              </a:rPr>
              <a:t>ntry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Nama Dokumen </a:t>
            </a:r>
            <a:endParaRPr lang="en-US" altLang="en-US" sz="1600" dirty="0">
              <a:solidFill>
                <a:srgbClr val="002060"/>
              </a:solidFill>
            </a:endParaRPr>
          </a:p>
          <a:p>
            <a:pPr algn="r" eaLnBrk="1" hangingPunct="1">
              <a:spcAft>
                <a:spcPts val="1000"/>
              </a:spcAft>
            </a:pPr>
            <a:r>
              <a:rPr lang="en-US" altLang="en-US" sz="1600" dirty="0">
                <a:solidFill>
                  <a:srgbClr val="002060"/>
                </a:solidFill>
              </a:rPr>
              <a:t>1.</a:t>
            </a:r>
            <a:r>
              <a:rPr lang="id-ID" altLang="en-US" sz="1600" dirty="0">
                <a:solidFill>
                  <a:srgbClr val="002060"/>
                </a:solidFill>
              </a:rPr>
              <a:t>2</a:t>
            </a:r>
            <a:endParaRPr lang="en-US" altLang="en-US" sz="1600" dirty="0">
              <a:solidFill>
                <a:srgbClr val="00206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2087564" y="4348164"/>
            <a:ext cx="642937" cy="1587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489451" y="4303713"/>
            <a:ext cx="642937" cy="158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381251" y="4014789"/>
            <a:ext cx="2428875" cy="158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1" name="Line 3"/>
          <p:cNvSpPr>
            <a:spLocks noChangeShapeType="1"/>
          </p:cNvSpPr>
          <p:nvPr/>
        </p:nvSpPr>
        <p:spPr bwMode="auto">
          <a:xfrm>
            <a:off x="3595688" y="3786188"/>
            <a:ext cx="0" cy="2413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non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66F0EF-57A7-4DC6-BF03-9420AB288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9C325E-D8A6-400C-97D5-43287EFB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10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4881563" y="2160639"/>
            <a:ext cx="2500312" cy="4286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en-US" altLang="en-US" sz="160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881956" y="238919"/>
            <a:ext cx="8229600" cy="579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40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VARIASI DARI DIAGRAM</a:t>
            </a:r>
            <a:r>
              <a:rPr lang="en-US" sz="40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HIPO</a:t>
            </a:r>
            <a:r>
              <a:rPr lang="en-US" sz="4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4095751" y="1016000"/>
            <a:ext cx="3802011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/>
            <a:r>
              <a:rPr lang="id-ID" altLang="en-US" sz="26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Overview Diagram</a:t>
            </a:r>
            <a:endParaRPr lang="en-US" altLang="en-US" sz="26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166939" y="3589389"/>
            <a:ext cx="1857375" cy="1512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id-ID" altLang="en-US" sz="160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Data Dokumen </a:t>
            </a:r>
            <a:endParaRPr lang="en-US" altLang="en-US" sz="1600">
              <a:solidFill>
                <a:srgbClr val="002060"/>
              </a:solidFill>
            </a:endParaRP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5167314" y="2446389"/>
            <a:ext cx="1857375" cy="1512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id-ID" altLang="en-US" sz="160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Entry Kategori Dokumen</a:t>
            </a:r>
            <a:endParaRPr lang="en-US" altLang="en-US" sz="1600">
              <a:solidFill>
                <a:srgbClr val="002060"/>
              </a:solidFill>
            </a:endParaRP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5167314" y="4446639"/>
            <a:ext cx="1857375" cy="1512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id-ID" altLang="en-US" sz="1600" dirty="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dirty="0">
                <a:solidFill>
                  <a:srgbClr val="002060"/>
                </a:solidFill>
              </a:rPr>
              <a:t>Entry Nama Dokumen</a:t>
            </a:r>
            <a:endParaRPr lang="en-US" altLang="en-US" sz="1600" dirty="0">
              <a:solidFill>
                <a:srgbClr val="002060"/>
              </a:solidFill>
            </a:endParaRPr>
          </a:p>
        </p:txBody>
      </p:sp>
      <p:sp>
        <p:nvSpPr>
          <p:cNvPr id="17417" name="Text Box 6"/>
          <p:cNvSpPr txBox="1">
            <a:spLocks noChangeArrowheads="1"/>
          </p:cNvSpPr>
          <p:nvPr/>
        </p:nvSpPr>
        <p:spPr bwMode="auto">
          <a:xfrm>
            <a:off x="8167689" y="3589389"/>
            <a:ext cx="1857375" cy="1512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id-ID" altLang="en-US" sz="160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Tabel Dokumen</a:t>
            </a: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Elektronik</a:t>
            </a:r>
            <a:endParaRPr lang="en-US" altLang="en-US" sz="1600">
              <a:solidFill>
                <a:srgbClr val="00206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095751" y="4018014"/>
            <a:ext cx="78581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7381876" y="4018014"/>
            <a:ext cx="78581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1F4822-CCC9-4923-BE5C-FDF4D152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78793-DF97-4345-98D4-8EB94F82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79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52625" y="0"/>
            <a:ext cx="8229600" cy="579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4000" b="1" dirty="0">
                <a:solidFill>
                  <a:srgbClr val="0070C0"/>
                </a:solidFill>
              </a:rPr>
              <a:t>VARIASI DARI DIAGRAM</a:t>
            </a:r>
            <a:r>
              <a:rPr lang="en-US" sz="4000" b="1" dirty="0">
                <a:solidFill>
                  <a:srgbClr val="0070C0"/>
                </a:solidFill>
              </a:rPr>
              <a:t> HIPO</a:t>
            </a:r>
            <a:r>
              <a:rPr lang="en-US" sz="4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2952750" y="571501"/>
            <a:ext cx="69421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/>
            <a:r>
              <a:rPr lang="id-ID" altLang="en-US" sz="2600" dirty="0">
                <a:solidFill>
                  <a:srgbClr val="FFC000"/>
                </a:solidFill>
              </a:rPr>
              <a:t>Detail Diagram</a:t>
            </a:r>
            <a:endParaRPr lang="en-US" altLang="en-US" sz="2600" dirty="0">
              <a:solidFill>
                <a:srgbClr val="FFC000"/>
              </a:solidFill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166939" y="1643063"/>
            <a:ext cx="2357437" cy="400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id-ID" sz="1600" dirty="0">
              <a:solidFill>
                <a:srgbClr val="002060"/>
              </a:solidFill>
            </a:endParaRPr>
          </a:p>
          <a:p>
            <a:pPr algn="ctr">
              <a:spcAft>
                <a:spcPts val="1000"/>
              </a:spcAft>
              <a:defRPr/>
            </a:pPr>
            <a:r>
              <a:rPr lang="id-ID" sz="1600" b="1" dirty="0">
                <a:solidFill>
                  <a:srgbClr val="002060"/>
                </a:solidFill>
              </a:rPr>
              <a:t>Data Dokumen  :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No. Dokumen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Nama Dokumen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Kategori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Lokasi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Nama File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881564" y="1643063"/>
            <a:ext cx="2357437" cy="400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endParaRPr lang="id-ID" altLang="en-US" sz="160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b="1">
                <a:solidFill>
                  <a:srgbClr val="002060"/>
                </a:solidFill>
              </a:rPr>
              <a:t>Entry Kategori Dokumen :</a:t>
            </a: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Melakukan entry masing-masing  jenis/ kategori Dokumen Elektronik</a:t>
            </a:r>
          </a:p>
          <a:p>
            <a:pPr algn="ctr" eaLnBrk="1" hangingPunct="1">
              <a:spcAft>
                <a:spcPts val="1000"/>
              </a:spcAft>
            </a:pPr>
            <a:endParaRPr lang="id-ID" altLang="en-US" sz="1600">
              <a:solidFill>
                <a:srgbClr val="002060"/>
              </a:solidFill>
            </a:endParaRP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 b="1">
                <a:solidFill>
                  <a:srgbClr val="002060"/>
                </a:solidFill>
              </a:rPr>
              <a:t>Entry Nama Dokumen:</a:t>
            </a:r>
          </a:p>
          <a:p>
            <a:pPr algn="ctr" eaLnBrk="1" hangingPunct="1">
              <a:spcAft>
                <a:spcPts val="1000"/>
              </a:spcAft>
            </a:pPr>
            <a:r>
              <a:rPr lang="id-ID" altLang="en-US" sz="1600">
                <a:solidFill>
                  <a:srgbClr val="002060"/>
                </a:solidFill>
              </a:rPr>
              <a:t>Melakukan Entry Nama Dokumen 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1600" b="1">
              <a:solidFill>
                <a:srgbClr val="002060"/>
              </a:solidFill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7524750" y="1643063"/>
            <a:ext cx="2357438" cy="400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id-ID" sz="1600" dirty="0">
              <a:solidFill>
                <a:srgbClr val="002060"/>
              </a:solidFill>
            </a:endParaRPr>
          </a:p>
          <a:p>
            <a:pPr algn="ctr">
              <a:spcAft>
                <a:spcPts val="1000"/>
              </a:spcAft>
              <a:defRPr/>
            </a:pPr>
            <a:r>
              <a:rPr lang="id-ID" sz="1600" b="1" dirty="0">
                <a:solidFill>
                  <a:srgbClr val="002060"/>
                </a:solidFill>
              </a:rPr>
              <a:t>Tabel Dokumen  :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No. Dokumen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Nama Dokumen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Kategori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Lokasi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Nama File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r>
              <a:rPr lang="id-ID" sz="1600" dirty="0">
                <a:solidFill>
                  <a:srgbClr val="002060"/>
                </a:solidFill>
              </a:rPr>
              <a:t>Tanggal Entry</a:t>
            </a:r>
          </a:p>
          <a:p>
            <a:pPr marL="342900" indent="-342900" algn="just">
              <a:spcAft>
                <a:spcPts val="1000"/>
              </a:spcAft>
              <a:buFontTx/>
              <a:buAutoNum type="arabicPeriod"/>
              <a:defRPr/>
            </a:pP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B1D9570-1DE8-4A03-8F23-A0D786D1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EBA39-252E-4913-9B7C-2FEEB4180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54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197" y="1750237"/>
            <a:ext cx="10131427" cy="1468800"/>
          </a:xfrm>
        </p:spPr>
        <p:txBody>
          <a:bodyPr/>
          <a:lstStyle/>
          <a:p>
            <a:r>
              <a:rPr lang="en-US" b="1" dirty="0" err="1"/>
              <a:t>Pengetesan</a:t>
            </a:r>
            <a:r>
              <a:rPr lang="en-US" b="1" dirty="0"/>
              <a:t>, </a:t>
            </a:r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pemeliharaan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8B5590-9585-473D-AB24-14D2120B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DEF60-4198-4387-9B47-CB449DE61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41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181897"/>
            <a:ext cx="10131425" cy="894735"/>
          </a:xfrm>
        </p:spPr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system (software testing)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err="1"/>
              <a:t>Pengujian</a:t>
            </a:r>
            <a:r>
              <a:rPr lang="en-US" sz="2400" dirty="0"/>
              <a:t> system (software testing)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siklus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verifikasi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unit yang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system yang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.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teliti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ratusan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ribuan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dank ode program,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“bugs” </a:t>
            </a:r>
            <a:r>
              <a:rPr lang="en-US" sz="2400" dirty="0" err="1"/>
              <a:t>dari</a:t>
            </a:r>
            <a:r>
              <a:rPr lang="en-US" sz="2400" dirty="0"/>
              <a:t> program yang </a:t>
            </a:r>
            <a:r>
              <a:rPr lang="en-US" sz="2400" dirty="0" err="1"/>
              <a:t>dikembangkan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Pengujian</a:t>
            </a:r>
            <a:r>
              <a:rPr lang="en-US" sz="2400" dirty="0"/>
              <a:t> system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yang paling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system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proses yang paling </a:t>
            </a:r>
            <a:r>
              <a:rPr lang="en-US" sz="2400" dirty="0" err="1"/>
              <a:t>memakan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yang </a:t>
            </a:r>
            <a:r>
              <a:rPr lang="en-US" sz="2400" dirty="0" err="1"/>
              <a:t>matang</a:t>
            </a:r>
            <a:r>
              <a:rPr lang="en-US" sz="2400" dirty="0"/>
              <a:t>.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,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tool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mengaplikasikan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menyadari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yang </a:t>
            </a:r>
            <a:r>
              <a:rPr lang="en-US" sz="2400" dirty="0" err="1"/>
              <a:t>dihadapi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penguji</a:t>
            </a:r>
            <a:r>
              <a:rPr lang="en-US" sz="2400" dirty="0"/>
              <a:t> system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</a:p>
          <a:p>
            <a:pPr algn="just"/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9FF0A3E-1D60-4497-81BD-3C8E19A8F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C28D65-CFFD-457A-AA40-97C0DEDD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1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511243" y="248117"/>
            <a:ext cx="8229600" cy="579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10982549"/>
              </p:ext>
            </p:extLst>
          </p:nvPr>
        </p:nvGraphicFramePr>
        <p:xfrm>
          <a:off x="309093" y="248118"/>
          <a:ext cx="11590986" cy="6217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234D4-D779-4601-9AB3-FE83420B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C460B-5EA0-4EBD-85FF-1479B4D6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25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83221945"/>
              </p:ext>
            </p:extLst>
          </p:nvPr>
        </p:nvGraphicFramePr>
        <p:xfrm>
          <a:off x="2031999" y="719666"/>
          <a:ext cx="944438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CE839-0669-4506-8B0A-A0D7D5EB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DBA33-774B-4AED-8FAC-206FA993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96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985679" y="1068946"/>
            <a:ext cx="1206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1" y="609600"/>
            <a:ext cx="3502741" cy="102747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lgerian" panose="04020705040A02060702" pitchFamily="82" charset="0"/>
              </a:rPr>
              <a:t>Stub testing</a:t>
            </a:r>
            <a:br>
              <a:rPr lang="en-US" b="1" dirty="0">
                <a:latin typeface="Algerian" panose="04020705040A02060702" pitchFamily="82" charset="0"/>
              </a:rPr>
            </a:br>
            <a:endParaRPr lang="en-US" b="1" dirty="0">
              <a:latin typeface="Algerian" panose="04020705040A02060702" pitchFamily="8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25200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/>
              <a:t>Stub testing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yang </a:t>
            </a:r>
            <a:r>
              <a:rPr lang="en-US" sz="2800" dirty="0" err="1"/>
              <a:t>difokuskan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kendali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modul</a:t>
            </a:r>
            <a:r>
              <a:rPr lang="en-US" sz="2800" dirty="0"/>
              <a:t> </a:t>
            </a:r>
            <a:r>
              <a:rPr lang="en-US" sz="2800" dirty="0" err="1"/>
              <a:t>dituliskan</a:t>
            </a:r>
            <a:r>
              <a:rPr lang="en-US" sz="2800" dirty="0"/>
              <a:t>.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modul</a:t>
            </a:r>
            <a:r>
              <a:rPr lang="en-US" sz="2800" dirty="0"/>
              <a:t> yang </a:t>
            </a:r>
            <a:r>
              <a:rPr lang="en-US" sz="2800" dirty="0" err="1"/>
              <a:t>berelasi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hirarki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relasional</a:t>
            </a:r>
            <a:r>
              <a:rPr lang="en-US" sz="2800" dirty="0"/>
              <a:t>.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mengecek</a:t>
            </a:r>
            <a:r>
              <a:rPr lang="en-US" sz="2800" dirty="0"/>
              <a:t> </a:t>
            </a:r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kendali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memetakan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modul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DF36DD9-63DE-4B53-A0EB-D52F348A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0AC0A-DB19-4BF0-AE68-F556D7B2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75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738717" y="226142"/>
            <a:ext cx="2603089" cy="71775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Unit testing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24466" y="2209162"/>
            <a:ext cx="11592232" cy="36491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err="1"/>
              <a:t>Pengujian</a:t>
            </a:r>
            <a:r>
              <a:rPr lang="en-US" sz="2400" dirty="0"/>
              <a:t> unit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menguji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modul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modul</a:t>
            </a:r>
            <a:r>
              <a:rPr lang="en-US" sz="2400" dirty="0"/>
              <a:t>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fungsinya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Ada 2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unit testing </a:t>
            </a:r>
            <a:r>
              <a:rPr lang="en-US" sz="2400" dirty="0" err="1"/>
              <a:t>yaitu</a:t>
            </a:r>
            <a:r>
              <a:rPr lang="en-US" sz="2400" dirty="0"/>
              <a:t> 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Black Box Testing </a:t>
            </a:r>
            <a:r>
              <a:rPr lang="en-US" sz="2400" dirty="0" err="1"/>
              <a:t>Terfokus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unit program </a:t>
            </a:r>
            <a:r>
              <a:rPr lang="en-US" sz="2400" dirty="0" err="1"/>
              <a:t>memenuhi</a:t>
            </a:r>
            <a:r>
              <a:rPr lang="en-US" sz="2400" dirty="0"/>
              <a:t> requirement yang </a:t>
            </a:r>
            <a:r>
              <a:rPr lang="en-US" sz="2400" dirty="0" err="1"/>
              <a:t>disebutkan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spesifikasi</a:t>
            </a:r>
            <a:r>
              <a:rPr lang="en-US" sz="2400" dirty="0"/>
              <a:t>. </a:t>
            </a:r>
            <a:r>
              <a:rPr lang="en-US" sz="2400" dirty="0" err="1"/>
              <a:t>Pada</a:t>
            </a:r>
            <a:r>
              <a:rPr lang="en-US" sz="2400" dirty="0"/>
              <a:t> black box testing,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mengeksekusi</a:t>
            </a:r>
            <a:r>
              <a:rPr lang="en-US" sz="2400" dirty="0"/>
              <a:t> unit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modul</a:t>
            </a:r>
            <a:r>
              <a:rPr lang="en-US" sz="2400" dirty="0"/>
              <a:t>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diamati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unit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proses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diinginkan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yang unit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outputnya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menyelesaikannya</a:t>
            </a:r>
            <a:r>
              <a:rPr lang="en-US" sz="2400" dirty="0"/>
              <a:t>, </a:t>
            </a:r>
            <a:r>
              <a:rPr lang="en-US" sz="2400" dirty="0" err="1"/>
              <a:t>diteruskan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yang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white box testing.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White-Box Testing White box testing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modul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meneliti</a:t>
            </a:r>
            <a:r>
              <a:rPr lang="en-US" sz="2400" dirty="0"/>
              <a:t> </a:t>
            </a:r>
            <a:r>
              <a:rPr lang="en-US" sz="2400" dirty="0" err="1"/>
              <a:t>kodekode</a:t>
            </a:r>
            <a:r>
              <a:rPr lang="en-US" sz="2400" dirty="0"/>
              <a:t> program yang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modul</a:t>
            </a:r>
            <a:r>
              <a:rPr lang="en-US" sz="2400" dirty="0"/>
              <a:t> yang </a:t>
            </a:r>
            <a:r>
              <a:rPr lang="en-US" sz="2400" dirty="0" err="1"/>
              <a:t>menghasilkan</a:t>
            </a:r>
            <a:r>
              <a:rPr lang="en-US" sz="2400" dirty="0"/>
              <a:t> output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proses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barisbaris</a:t>
            </a:r>
            <a:r>
              <a:rPr lang="en-US" sz="2400" dirty="0"/>
              <a:t> program, variable </a:t>
            </a:r>
            <a:r>
              <a:rPr lang="en-US" sz="2400" dirty="0" err="1"/>
              <a:t>dan</a:t>
            </a:r>
            <a:r>
              <a:rPr lang="en-US" sz="2400" dirty="0"/>
              <a:t> parameter yang </a:t>
            </a:r>
            <a:r>
              <a:rPr lang="en-US" sz="2400" dirty="0" err="1"/>
              <a:t>terlibat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unit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dicek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persatu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diperbaiki</a:t>
            </a:r>
            <a:r>
              <a:rPr lang="en-US" sz="2400" dirty="0"/>
              <a:t>, </a:t>
            </a:r>
            <a:r>
              <a:rPr lang="en-US" sz="2400" dirty="0" err="1"/>
              <a:t>kemudian</a:t>
            </a:r>
            <a:r>
              <a:rPr lang="en-US" sz="2400" dirty="0"/>
              <a:t> di compile </a:t>
            </a:r>
            <a:r>
              <a:rPr lang="en-US" sz="2400" dirty="0" err="1"/>
              <a:t>ulang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42B6DA-6F37-4A79-9500-E1B9F357D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641BFD-6524-4B3E-A41E-00BA4E29C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015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83311" y="211394"/>
            <a:ext cx="4638367" cy="894735"/>
          </a:xfrm>
        </p:spPr>
        <p:txBody>
          <a:bodyPr/>
          <a:lstStyle/>
          <a:p>
            <a:r>
              <a:rPr lang="en-US" b="1" dirty="0"/>
              <a:t>Integration testing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1" y="2142067"/>
            <a:ext cx="11068664" cy="36491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Setelah</a:t>
            </a:r>
            <a:r>
              <a:rPr lang="en-US" sz="2800" dirty="0"/>
              <a:t> unit testing </a:t>
            </a:r>
            <a:r>
              <a:rPr lang="en-US" sz="2800" dirty="0" err="1"/>
              <a:t>selesai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berikunya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interaksi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modul-modul</a:t>
            </a:r>
            <a:r>
              <a:rPr lang="en-US" sz="2800" dirty="0"/>
              <a:t> yang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menjamin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. Integration test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serangkaian</a:t>
            </a:r>
            <a:r>
              <a:rPr lang="en-US" sz="2800" dirty="0"/>
              <a:t> </a:t>
            </a: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/>
              <a:t>Ujicoba</a:t>
            </a:r>
            <a:r>
              <a:rPr lang="en-US" sz="2800" dirty="0"/>
              <a:t> </a:t>
            </a:r>
            <a:r>
              <a:rPr lang="en-US" sz="2800" dirty="0" err="1"/>
              <a:t>Antarmuka</a:t>
            </a:r>
            <a:r>
              <a:rPr lang="en-US" sz="2800" dirty="0"/>
              <a:t> </a:t>
            </a:r>
            <a:r>
              <a:rPr lang="en-US" sz="2800" dirty="0" err="1"/>
              <a:t>Ujicoba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interface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/>
              <a:t>Ujicoba</a:t>
            </a:r>
            <a:r>
              <a:rPr lang="en-US" sz="2800" dirty="0"/>
              <a:t> </a:t>
            </a:r>
            <a:r>
              <a:rPr lang="en-US" sz="2800" dirty="0" err="1"/>
              <a:t>skenario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  <a:r>
              <a:rPr lang="en-US" sz="2800" dirty="0" err="1"/>
              <a:t>Pastikan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skenario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/>
              <a:t>Ujicoba</a:t>
            </a:r>
            <a:r>
              <a:rPr lang="en-US" sz="2800" dirty="0"/>
              <a:t> </a:t>
            </a:r>
            <a:r>
              <a:rPr lang="en-US" sz="2800" dirty="0" err="1"/>
              <a:t>aliran</a:t>
            </a:r>
            <a:r>
              <a:rPr lang="en-US" sz="2800" dirty="0"/>
              <a:t> data </a:t>
            </a:r>
            <a:r>
              <a:rPr lang="en-US" sz="2800" dirty="0" err="1"/>
              <a:t>Uji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proses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langkah</a:t>
            </a:r>
            <a:r>
              <a:rPr lang="en-US" sz="2800" dirty="0"/>
              <a:t> per-</a:t>
            </a:r>
            <a:r>
              <a:rPr lang="en-US" sz="2800" dirty="0" err="1"/>
              <a:t>langkah</a:t>
            </a:r>
            <a:endParaRPr lang="en-US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/>
              <a:t>Ujicoba</a:t>
            </a:r>
            <a:r>
              <a:rPr lang="en-US" sz="2800" dirty="0"/>
              <a:t> interface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Pastikan</a:t>
            </a:r>
            <a:r>
              <a:rPr lang="en-US" sz="2800" dirty="0"/>
              <a:t> data </a:t>
            </a:r>
            <a:r>
              <a:rPr lang="en-US" sz="2800" dirty="0" err="1"/>
              <a:t>mengalir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proses</a:t>
            </a:r>
          </a:p>
          <a:p>
            <a:pPr algn="just"/>
            <a:endParaRPr lang="en-US" sz="2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3F0F94-117C-4D1D-BD21-8CDCBF784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E53101-6A88-4D5D-AE6C-E9430857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19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93026" y="255640"/>
            <a:ext cx="4048431" cy="820994"/>
          </a:xfrm>
        </p:spPr>
        <p:txBody>
          <a:bodyPr/>
          <a:lstStyle/>
          <a:p>
            <a:r>
              <a:rPr lang="en-US" dirty="0"/>
              <a:t>System testing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1" y="2142067"/>
            <a:ext cx="10965425" cy="36491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Tes-tes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software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. </a:t>
            </a: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, </a:t>
            </a:r>
            <a:r>
              <a:rPr lang="en-US" sz="2800" dirty="0" err="1"/>
              <a:t>tetapi</a:t>
            </a:r>
            <a:r>
              <a:rPr lang="en-US" sz="2800" dirty="0"/>
              <a:t> juga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transmisi</a:t>
            </a:r>
            <a:r>
              <a:rPr lang="en-US" sz="2800" dirty="0"/>
              <a:t> </a:t>
            </a:r>
            <a:r>
              <a:rPr lang="en-US" sz="2800" dirty="0" err="1"/>
              <a:t>datanya</a:t>
            </a:r>
            <a:r>
              <a:rPr lang="en-US" sz="2800" dirty="0"/>
              <a:t>, </a:t>
            </a:r>
            <a:r>
              <a:rPr lang="en-US" sz="2800" dirty="0" err="1"/>
              <a:t>perangkatperangkat</a:t>
            </a:r>
            <a:r>
              <a:rPr lang="en-US" sz="2800" dirty="0"/>
              <a:t> </a:t>
            </a:r>
            <a:r>
              <a:rPr lang="en-US" sz="2800" dirty="0" err="1"/>
              <a:t>kerasnya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, magnetic reader </a:t>
            </a: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menjamin</a:t>
            </a:r>
            <a:r>
              <a:rPr lang="en-US" sz="2800" dirty="0"/>
              <a:t> software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.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yang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berintegrasi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software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hardware yang </a:t>
            </a:r>
            <a:r>
              <a:rPr lang="en-US" sz="2800" dirty="0" err="1"/>
              <a:t>terlibat</a:t>
            </a:r>
            <a:r>
              <a:rPr lang="en-US" sz="2800" dirty="0"/>
              <a:t>,. </a:t>
            </a:r>
            <a:r>
              <a:rPr lang="en-US" sz="2800" dirty="0" err="1"/>
              <a:t>Aplikasi</a:t>
            </a:r>
            <a:r>
              <a:rPr lang="en-US" sz="2800" dirty="0"/>
              <a:t> yang </a:t>
            </a:r>
            <a:r>
              <a:rPr lang="en-US" sz="2800" dirty="0" err="1"/>
              <a:t>berjalan</a:t>
            </a:r>
            <a:r>
              <a:rPr lang="en-US" sz="2800" dirty="0"/>
              <a:t> di </a:t>
            </a:r>
            <a:r>
              <a:rPr lang="en-US" sz="2800" dirty="0" err="1"/>
              <a:t>sisi</a:t>
            </a:r>
            <a:r>
              <a:rPr lang="en-US" sz="2800" dirty="0"/>
              <a:t> server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dicek</a:t>
            </a:r>
            <a:r>
              <a:rPr lang="en-US" sz="2800" dirty="0"/>
              <a:t> </a:t>
            </a:r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merespon</a:t>
            </a:r>
            <a:r>
              <a:rPr lang="en-US" sz="2800" dirty="0"/>
              <a:t> </a:t>
            </a:r>
            <a:r>
              <a:rPr lang="en-US" sz="2800" dirty="0" err="1"/>
              <a:t>permintaan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sisi</a:t>
            </a:r>
            <a:r>
              <a:rPr lang="en-US" sz="2800" dirty="0"/>
              <a:t> </a:t>
            </a:r>
            <a:r>
              <a:rPr lang="en-US" sz="2800" dirty="0" err="1"/>
              <a:t>klien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benar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.</a:t>
            </a:r>
          </a:p>
          <a:p>
            <a:pPr algn="just"/>
            <a:endParaRPr lang="en-US" sz="2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6D3159-33AE-4F05-AD53-D777D85D3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59054-447E-4376-9354-5590C64F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23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04088" y="0"/>
            <a:ext cx="5788741" cy="1101213"/>
          </a:xfrm>
        </p:spPr>
        <p:txBody>
          <a:bodyPr/>
          <a:lstStyle/>
          <a:p>
            <a:r>
              <a:rPr lang="en-US" b="1" dirty="0"/>
              <a:t>Acceptance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8711" y="2142067"/>
            <a:ext cx="11459496" cy="36491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Test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melayani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.</a:t>
            </a:r>
          </a:p>
          <a:p>
            <a:pPr marL="0" indent="0" algn="just">
              <a:buNone/>
            </a:pPr>
            <a:r>
              <a:rPr lang="en-US" sz="2400" dirty="0"/>
              <a:t> Ada 2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user acceptance test,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/>
              <a:t>Alpha testing ,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user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, </a:t>
            </a:r>
            <a:r>
              <a:rPr lang="en-US" sz="2400" dirty="0" err="1"/>
              <a:t>tes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tes</a:t>
            </a:r>
            <a:r>
              <a:rPr lang="en-US" sz="2400" dirty="0"/>
              <a:t>. </a:t>
            </a:r>
            <a:r>
              <a:rPr lang="en-US" sz="2400" dirty="0" err="1"/>
              <a:t>Tes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simulasi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sebenarnya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data yang relative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di </a:t>
            </a:r>
            <a:r>
              <a:rPr lang="en-US" sz="2400" dirty="0" err="1"/>
              <a:t>laboratorium</a:t>
            </a:r>
            <a:r>
              <a:rPr lang="en-US" sz="2400" dirty="0"/>
              <a:t>. </a:t>
            </a:r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kemudahan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software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.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Beta Testing. Alpha testing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menggambarkan</a:t>
            </a:r>
            <a:r>
              <a:rPr lang="en-US" sz="2400" dirty="0"/>
              <a:t> volume data yang </a:t>
            </a:r>
            <a:r>
              <a:rPr lang="en-US" sz="2400" dirty="0" err="1"/>
              <a:t>sebenarnya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diproses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riil</a:t>
            </a:r>
            <a:r>
              <a:rPr lang="en-US" sz="2400" dirty="0"/>
              <a:t>, </a:t>
            </a:r>
            <a:r>
              <a:rPr lang="en-US" sz="2400" dirty="0" err="1"/>
              <a:t>bukan</a:t>
            </a:r>
            <a:r>
              <a:rPr lang="en-US" sz="2400" dirty="0"/>
              <a:t> data </a:t>
            </a:r>
            <a:r>
              <a:rPr lang="en-US" sz="2400" dirty="0" err="1"/>
              <a:t>tes</a:t>
            </a:r>
            <a:r>
              <a:rPr lang="en-US" sz="2400" dirty="0"/>
              <a:t>. User </a:t>
            </a:r>
            <a:r>
              <a:rPr lang="en-US" sz="2400" dirty="0" err="1"/>
              <a:t>sesungguhnya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perbaikan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/>
              <a:t>Beta testing </a:t>
            </a:r>
            <a:r>
              <a:rPr lang="en-US" sz="2400" dirty="0" err="1"/>
              <a:t>inilah</a:t>
            </a:r>
            <a:r>
              <a:rPr lang="en-US" sz="2400" dirty="0"/>
              <a:t> yang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ulang</a:t>
            </a:r>
            <a:endParaRPr lang="en-US" sz="2400" dirty="0"/>
          </a:p>
          <a:p>
            <a:pPr algn="just"/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AA243DC-9413-4D82-A487-BBEE4BC0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5C19CA-3E1F-467B-ABB3-8AAE6482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540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6575" y="318719"/>
            <a:ext cx="4549876" cy="964391"/>
          </a:xfrm>
        </p:spPr>
        <p:txBody>
          <a:bodyPr/>
          <a:lstStyle/>
          <a:p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selesai</a:t>
            </a:r>
            <a:r>
              <a:rPr lang="en-US" sz="2800" dirty="0"/>
              <a:t> </a:t>
            </a:r>
            <a:r>
              <a:rPr lang="en-US" sz="2800" dirty="0" err="1"/>
              <a:t>melewati</a:t>
            </a:r>
            <a:r>
              <a:rPr lang="en-US" sz="2800" dirty="0"/>
              <a:t>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siap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.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yang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kadang-kadang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proses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persiapan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matang</a:t>
            </a:r>
            <a:r>
              <a:rPr lang="en-US" sz="2800" dirty="0"/>
              <a:t>.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langkah-langkah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: 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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 </a:t>
            </a:r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3048000" y="19978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6EC3C-9827-4AF4-95F3-ABA66CB6F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1D53C-CFC5-4561-BFDE-8FA33EA5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372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588" y="0"/>
            <a:ext cx="5523270" cy="870155"/>
          </a:xfrm>
        </p:spPr>
        <p:txBody>
          <a:bodyPr/>
          <a:lstStyle/>
          <a:p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Implementasi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yang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direncanakan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: </a:t>
            </a:r>
          </a:p>
          <a:p>
            <a:r>
              <a:rPr lang="en-US" sz="2800" dirty="0" err="1"/>
              <a:t>Pemrograman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Ujicoba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</a:p>
          <a:p>
            <a:pPr algn="just"/>
            <a:r>
              <a:rPr lang="en-US" sz="2800" dirty="0" err="1"/>
              <a:t>Dokumentasi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Dokumentasi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Pelatihan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Konversi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3FA19-F8F2-44F0-973A-800FB45E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6FD941-5AF3-4A38-A5F7-996E55DDF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69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Proses </a:t>
            </a:r>
            <a:r>
              <a:rPr lang="en-US" sz="3200" dirty="0" err="1"/>
              <a:t>konversi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disain</a:t>
            </a:r>
            <a:r>
              <a:rPr lang="en-US" sz="3200" dirty="0"/>
              <a:t> </a:t>
            </a:r>
            <a:r>
              <a:rPr lang="en-US" sz="3200" dirty="0" err="1"/>
              <a:t>logika</a:t>
            </a:r>
            <a:r>
              <a:rPr lang="en-US" sz="3200" dirty="0"/>
              <a:t> </a:t>
            </a:r>
            <a:r>
              <a:rPr lang="en-US" sz="3200" dirty="0" err="1"/>
              <a:t>pemrograman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kode-kode</a:t>
            </a:r>
            <a:r>
              <a:rPr lang="en-US" sz="3200" dirty="0"/>
              <a:t> </a:t>
            </a:r>
            <a:r>
              <a:rPr lang="en-US" sz="3200" dirty="0" err="1"/>
              <a:t>instruksi</a:t>
            </a:r>
            <a:r>
              <a:rPr lang="en-US" sz="3200" dirty="0"/>
              <a:t>, </a:t>
            </a:r>
            <a:r>
              <a:rPr lang="en-US" sz="3200" dirty="0" err="1"/>
              <a:t>menggunakan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bahasa</a:t>
            </a:r>
            <a:r>
              <a:rPr lang="en-US" sz="3200" dirty="0"/>
              <a:t> </a:t>
            </a:r>
            <a:r>
              <a:rPr lang="en-US" sz="3200" dirty="0" err="1"/>
              <a:t>pemrograman</a:t>
            </a:r>
            <a:r>
              <a:rPr lang="en-US" sz="32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0C21FE-B952-4842-915D-ACC425A94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04FEB4-EE49-4CC3-AE05-8DDE3329D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Ujicoba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738778"/>
              </p:ext>
            </p:extLst>
          </p:nvPr>
        </p:nvGraphicFramePr>
        <p:xfrm>
          <a:off x="685800" y="2141538"/>
          <a:ext cx="1013142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7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7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Jenis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Fokus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Dilakukan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oleh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Developmental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Menguji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kebenaran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modul-modul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bentuk</a:t>
                      </a:r>
                      <a:r>
                        <a:rPr lang="en-US" dirty="0"/>
                        <a:t> individual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terintegrasi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seluruhnya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sebagian</a:t>
                      </a:r>
                      <a:r>
                        <a:rPr lang="en-US" dirty="0"/>
                        <a:t>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Programer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Menguji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keseluruhan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apakah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sudah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sesuai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kebutuhan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Penguji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perangkat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lunak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Ujicoba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kemampuan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lingkup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pengguna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menggunakan</a:t>
                      </a:r>
                      <a:r>
                        <a:rPr lang="en-US" dirty="0"/>
                        <a:t> data </a:t>
                      </a:r>
                      <a:r>
                        <a:rPr lang="en-US" dirty="0" err="1"/>
                        <a:t>aktual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Pengguna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aktual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B03572-FE6C-4775-B367-F5574EB9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6CFAF-30F5-4720-9E88-D0E13AAE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87183" y="1143000"/>
            <a:ext cx="7067550" cy="4525963"/>
          </a:xfrm>
        </p:spPr>
        <p:txBody>
          <a:bodyPr/>
          <a:lstStyle/>
          <a:p>
            <a:pPr algn="just"/>
            <a:endParaRPr lang="en-GB" altLang="en-US" sz="2800" dirty="0">
              <a:solidFill>
                <a:schemeClr val="bg1"/>
              </a:solidFill>
            </a:endParaRPr>
          </a:p>
        </p:txBody>
      </p:sp>
      <p:sp>
        <p:nvSpPr>
          <p:cNvPr id="4100" name="Rectangle 162"/>
          <p:cNvSpPr>
            <a:spLocks noChangeArrowheads="1"/>
          </p:cNvSpPr>
          <p:nvPr/>
        </p:nvSpPr>
        <p:spPr bwMode="auto">
          <a:xfrm>
            <a:off x="9731376" y="6642100"/>
            <a:ext cx="936625" cy="215900"/>
          </a:xfrm>
          <a:prstGeom prst="rect">
            <a:avLst/>
          </a:prstGeom>
          <a:solidFill>
            <a:srgbClr val="1313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65017318"/>
              </p:ext>
            </p:extLst>
          </p:nvPr>
        </p:nvGraphicFramePr>
        <p:xfrm>
          <a:off x="283334" y="450760"/>
          <a:ext cx="11642503" cy="619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5D144-CD7D-4382-B0B0-2B6203C9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FDE32-4698-475A-965C-83FD75049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5894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Dokumentasi sistem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2370939"/>
          </a:xfrm>
        </p:spPr>
        <p:txBody>
          <a:bodyPr>
            <a:normAutofit/>
          </a:bodyPr>
          <a:lstStyle/>
          <a:p>
            <a:r>
              <a:rPr lang="sv-SE" sz="2800" dirty="0"/>
              <a:t>Penjabaran proses kerja bagian dalam sistem, untuk mendukung operasi dan pemeliharaan sistem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DE89F3-83C6-491F-990B-A2A91410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5A682-823A-4D64-BB65-7A6469D1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759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961" y="333904"/>
            <a:ext cx="10131425" cy="909483"/>
          </a:xfrm>
        </p:spPr>
        <p:txBody>
          <a:bodyPr/>
          <a:lstStyle/>
          <a:p>
            <a:r>
              <a:rPr lang="en-US" b="1" dirty="0" err="1"/>
              <a:t>Dokumentasi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pengguna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1" y="2142067"/>
            <a:ext cx="11606981" cy="36491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Bantuan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. </a:t>
            </a:r>
          </a:p>
          <a:p>
            <a:pPr marL="0" indent="0" algn="just">
              <a:buNone/>
            </a:pP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dirty="0" err="1"/>
              <a:t>Dokumentasi</a:t>
            </a:r>
            <a:r>
              <a:rPr lang="en-US" sz="2800" dirty="0"/>
              <a:t> :</a:t>
            </a:r>
          </a:p>
          <a:p>
            <a:pPr lvl="1" algn="just"/>
            <a:r>
              <a:rPr lang="en-US" sz="2600" dirty="0" err="1"/>
              <a:t>Petunjuk</a:t>
            </a:r>
            <a:r>
              <a:rPr lang="en-US" sz="2600" dirty="0"/>
              <a:t> </a:t>
            </a:r>
            <a:r>
              <a:rPr lang="en-US" sz="2600" dirty="0" err="1"/>
              <a:t>penggunaan</a:t>
            </a:r>
            <a:r>
              <a:rPr lang="en-US" sz="2600" dirty="0"/>
              <a:t> (User and Reference Guides) - </a:t>
            </a:r>
            <a:r>
              <a:rPr lang="en-US" sz="2600" dirty="0" err="1"/>
              <a:t>berisi</a:t>
            </a:r>
            <a:r>
              <a:rPr lang="en-US" sz="2600" dirty="0"/>
              <a:t> </a:t>
            </a:r>
            <a:r>
              <a:rPr lang="en-US" sz="2600" dirty="0" err="1"/>
              <a:t>tahapan</a:t>
            </a:r>
            <a:r>
              <a:rPr lang="en-US" sz="2600" dirty="0"/>
              <a:t> </a:t>
            </a:r>
            <a:r>
              <a:rPr lang="en-US" sz="2600" dirty="0" err="1"/>
              <a:t>keterangan</a:t>
            </a:r>
            <a:r>
              <a:rPr lang="en-US" sz="2600" dirty="0"/>
              <a:t> </a:t>
            </a:r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/>
              <a:t>instruksi-instruksi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penggunaan</a:t>
            </a:r>
            <a:r>
              <a:rPr lang="en-US" sz="2600" dirty="0"/>
              <a:t> </a:t>
            </a:r>
            <a:r>
              <a:rPr lang="en-US" sz="2600" dirty="0" err="1"/>
              <a:t>fitur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fungsi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.</a:t>
            </a:r>
          </a:p>
          <a:p>
            <a:pPr lvl="1" algn="just"/>
            <a:r>
              <a:rPr lang="en-US" sz="2600" dirty="0"/>
              <a:t>Tutorial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pelatihan</a:t>
            </a:r>
            <a:r>
              <a:rPr lang="en-US" sz="2600" dirty="0"/>
              <a:t> </a:t>
            </a:r>
            <a:r>
              <a:rPr lang="en-US" sz="2600" dirty="0" err="1"/>
              <a:t>pengguna</a:t>
            </a:r>
            <a:r>
              <a:rPr lang="en-US" sz="2600" dirty="0"/>
              <a:t> – </a:t>
            </a:r>
            <a:r>
              <a:rPr lang="en-US" sz="2600" dirty="0" err="1"/>
              <a:t>berisi</a:t>
            </a:r>
            <a:r>
              <a:rPr lang="en-US" sz="2600" dirty="0"/>
              <a:t> </a:t>
            </a:r>
            <a:r>
              <a:rPr lang="en-US" sz="2600" dirty="0" err="1"/>
              <a:t>petunjuk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latihan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pengajaran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pengembangan</a:t>
            </a:r>
            <a:r>
              <a:rPr lang="en-US" sz="2600" dirty="0"/>
              <a:t> </a:t>
            </a:r>
            <a:r>
              <a:rPr lang="en-US" sz="2600" dirty="0" err="1"/>
              <a:t>kompetensi</a:t>
            </a:r>
            <a:r>
              <a:rPr lang="en-US" sz="2600" dirty="0"/>
              <a:t> </a:t>
            </a:r>
            <a:r>
              <a:rPr lang="en-US" sz="2600" dirty="0" err="1"/>
              <a:t>pengguna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penggunaan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. </a:t>
            </a:r>
            <a:r>
              <a:rPr lang="en-US" sz="2600" dirty="0" err="1"/>
              <a:t>Petunjuk</a:t>
            </a:r>
            <a:r>
              <a:rPr lang="en-US" sz="2600" dirty="0"/>
              <a:t> </a:t>
            </a:r>
            <a:r>
              <a:rPr lang="en-US" sz="2600" dirty="0" err="1"/>
              <a:t>latihan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tutorial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dilengkapi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basis data yang </a:t>
            </a:r>
            <a:r>
              <a:rPr lang="en-US" sz="2600" dirty="0" err="1"/>
              <a:t>menggunakan</a:t>
            </a:r>
            <a:r>
              <a:rPr lang="en-US" sz="2600" dirty="0"/>
              <a:t> data </a:t>
            </a:r>
            <a:r>
              <a:rPr lang="en-US" sz="2600" dirty="0" err="1"/>
              <a:t>riil</a:t>
            </a:r>
            <a:r>
              <a:rPr lang="en-US" sz="2600" dirty="0"/>
              <a:t>.</a:t>
            </a:r>
          </a:p>
          <a:p>
            <a:pPr lvl="1" algn="just"/>
            <a:r>
              <a:rPr lang="en-US" sz="2600" dirty="0" err="1"/>
              <a:t>Prosedur</a:t>
            </a:r>
            <a:r>
              <a:rPr lang="en-US" sz="2600" dirty="0"/>
              <a:t> </a:t>
            </a:r>
            <a:r>
              <a:rPr lang="en-US" sz="2600" dirty="0" err="1"/>
              <a:t>instalasi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saran trouble shooting – </a:t>
            </a:r>
            <a:r>
              <a:rPr lang="en-US" sz="2600" dirty="0" err="1"/>
              <a:t>petunjuk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prosedur</a:t>
            </a:r>
            <a:r>
              <a:rPr lang="en-US" sz="2600" dirty="0"/>
              <a:t> yang </a:t>
            </a:r>
            <a:r>
              <a:rPr lang="en-US" sz="2600" dirty="0" err="1"/>
              <a:t>didisain</a:t>
            </a:r>
            <a:r>
              <a:rPr lang="en-US" sz="2600" dirty="0"/>
              <a:t> </a:t>
            </a:r>
            <a:r>
              <a:rPr lang="en-US" sz="2600" dirty="0" err="1"/>
              <a:t>bagi</a:t>
            </a:r>
            <a:r>
              <a:rPr lang="en-US" sz="2600" dirty="0"/>
              <a:t> </a:t>
            </a:r>
            <a:r>
              <a:rPr lang="en-US" sz="2600" dirty="0" err="1"/>
              <a:t>teknisi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instalasi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pemecahan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C74F4-450F-4F9D-90B5-BCCA9550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38F58C-E93F-4B7D-ACDB-731E10343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465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Pelatihan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565101"/>
              </p:ext>
            </p:extLst>
          </p:nvPr>
        </p:nvGraphicFramePr>
        <p:xfrm>
          <a:off x="685800" y="1819566"/>
          <a:ext cx="10131426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47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pelatihan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Deskripsi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Tutorial </a:t>
                      </a:r>
                      <a:r>
                        <a:rPr lang="en-US" dirty="0" err="1"/>
                        <a:t>sistem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perorangan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bisa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menggunakan</a:t>
                      </a:r>
                      <a:r>
                        <a:rPr lang="en-US" dirty="0"/>
                        <a:t> tutor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paper-based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Kursus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beberapa</a:t>
                      </a:r>
                      <a:r>
                        <a:rPr lang="en-US" dirty="0"/>
                        <a:t> orang </a:t>
                      </a:r>
                      <a:r>
                        <a:rPr lang="en-US" dirty="0" err="1"/>
                        <a:t>sekaligus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Computer-aided instruction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perorangan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melalui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komputer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Petunjuk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interaktif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Kombinasi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antara</a:t>
                      </a:r>
                      <a:r>
                        <a:rPr lang="en-US" dirty="0"/>
                        <a:t> tutorial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computer-aided instruction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Tenaga </a:t>
                      </a:r>
                      <a:r>
                        <a:rPr lang="en-US" dirty="0" err="1"/>
                        <a:t>ahli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khusus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Tenaga </a:t>
                      </a:r>
                      <a:r>
                        <a:rPr lang="en-US" dirty="0" err="1"/>
                        <a:t>ahli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siap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dipanggil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setiap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dibutuhkan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oleh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pengguna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Komponen</a:t>
                      </a:r>
                      <a:r>
                        <a:rPr lang="en-US" dirty="0"/>
                        <a:t> help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perangkat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lunak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Komponen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terpadu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dirancang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troubleshooting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Sumber</a:t>
                      </a:r>
                      <a:r>
                        <a:rPr lang="en-US" dirty="0"/>
                        <a:t> lain (</a:t>
                      </a:r>
                      <a:r>
                        <a:rPr lang="en-US" dirty="0" err="1"/>
                        <a:t>luar</a:t>
                      </a:r>
                      <a:r>
                        <a:rPr lang="en-US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Vendor, </a:t>
                      </a:r>
                      <a:r>
                        <a:rPr lang="en-US" dirty="0" err="1"/>
                        <a:t>penyedia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kursus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bentuk-bentuk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lain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E5D3F4-DDE7-4E57-8AEF-383CA73F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CDC20-75F6-45D4-8139-C585E685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595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22677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/>
              <a:t>Proses </a:t>
            </a:r>
            <a:r>
              <a:rPr lang="en-US" sz="3200" dirty="0" err="1"/>
              <a:t>penghentian</a:t>
            </a:r>
            <a:r>
              <a:rPr lang="en-US" sz="3200" dirty="0"/>
              <a:t> </a:t>
            </a:r>
            <a:r>
              <a:rPr lang="en-US" sz="3200" dirty="0" err="1"/>
              <a:t>operasi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lama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instalasi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B6FC9-4142-4193-8737-1560D3016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A0A21-F139-499C-88B6-61DC8893F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950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040" y="226142"/>
            <a:ext cx="10131425" cy="1027471"/>
          </a:xfrm>
        </p:spPr>
        <p:txBody>
          <a:bodyPr/>
          <a:lstStyle/>
          <a:p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(system support)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Bantuan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pemecahan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help desk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(information center)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Personal </a:t>
            </a:r>
            <a:r>
              <a:rPr lang="en-US" sz="2800" dirty="0" err="1"/>
              <a:t>pendukung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disediakan</a:t>
            </a:r>
            <a:r>
              <a:rPr lang="en-US" sz="28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In-house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err="1"/>
              <a:t>Oleh</a:t>
            </a:r>
            <a:r>
              <a:rPr lang="en-US" sz="2800" dirty="0"/>
              <a:t> vendor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Outsourced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8460-2BDF-4E19-9FDB-02DF428E8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4A263-8FB4-49EB-BB08-591EEBC0D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976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29535"/>
            <a:ext cx="10930943" cy="948863"/>
          </a:xfrm>
        </p:spPr>
        <p:txBody>
          <a:bodyPr/>
          <a:lstStyle/>
          <a:p>
            <a:pPr algn="ctr"/>
            <a:r>
              <a:rPr lang="en-US" dirty="0"/>
              <a:t>Proses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minor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86058"/>
              </p:ext>
            </p:extLst>
          </p:nvPr>
        </p:nvGraphicFramePr>
        <p:xfrm>
          <a:off x="2087272" y="2578398"/>
          <a:ext cx="8128000" cy="415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3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4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276">
                <a:tc>
                  <a:txBody>
                    <a:bodyPr/>
                    <a:lstStyle/>
                    <a:p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pemeliharaan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Deskripsi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Korektif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Membuat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perubahan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informasi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memperbaiki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kesalahan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terjadi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disain</a:t>
                      </a:r>
                      <a:r>
                        <a:rPr lang="en-US" dirty="0"/>
                        <a:t>, coding,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implementasi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Adaptif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Pengubahan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mengembangkan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funsionalitasnya</a:t>
                      </a:r>
                      <a:r>
                        <a:rPr lang="en-US" dirty="0"/>
                        <a:t> agar </a:t>
                      </a:r>
                      <a:r>
                        <a:rPr lang="en-US" dirty="0" err="1"/>
                        <a:t>dapat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mengakomodasi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perubahan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kebutuhan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bisnis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migrasi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lingkungan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operasi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berbeda</a:t>
                      </a:r>
                      <a:r>
                        <a:rPr lang="en-US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Perfektif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Pengembangan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meningkatkan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kinerja</a:t>
                      </a:r>
                      <a:r>
                        <a:rPr lang="en-US" dirty="0"/>
                        <a:t> proses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kegunaan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antarmuka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penambahan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fitur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sebenarnya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terlalu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diperlukan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Preventif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Pengubahan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memperkecil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peluang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terjadinya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kesalahan</a:t>
                      </a:r>
                      <a:r>
                        <a:rPr lang="en-US" dirty="0"/>
                        <a:t> di masa </a:t>
                      </a:r>
                      <a:r>
                        <a:rPr lang="en-US" dirty="0" err="1"/>
                        <a:t>yad</a:t>
                      </a:r>
                      <a:r>
                        <a:rPr lang="en-US" dirty="0"/>
                        <a:t>.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19EDD-9B29-477E-8A4F-91ADF6369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4A8EF-ABC5-46E1-8764-C7DE3665D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811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Hasil gambar untuk TERIMA KASI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41" y="274638"/>
            <a:ext cx="11706896" cy="633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0D5C1F-36C3-48B0-B1AF-92277D5F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MAS                                                                                                                  STMIK MUHAMMADIYAH JAKARTA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BA370-9832-4AE1-A88C-0E9A97F9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33C3-BCB9-4346-8BEB-DF80BC8BA3B8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164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16276" y="1600201"/>
            <a:ext cx="7127875" cy="4525963"/>
          </a:xfrm>
        </p:spPr>
        <p:txBody>
          <a:bodyPr/>
          <a:lstStyle/>
          <a:p>
            <a:pPr algn="just"/>
            <a:endParaRPr lang="en-GB" altLang="en-US" sz="2800" dirty="0">
              <a:solidFill>
                <a:schemeClr val="bg1"/>
              </a:solidFill>
            </a:endParaRPr>
          </a:p>
        </p:txBody>
      </p:sp>
      <p:sp>
        <p:nvSpPr>
          <p:cNvPr id="5124" name="Rectangle 162"/>
          <p:cNvSpPr>
            <a:spLocks noChangeArrowheads="1"/>
          </p:cNvSpPr>
          <p:nvPr/>
        </p:nvSpPr>
        <p:spPr bwMode="auto">
          <a:xfrm>
            <a:off x="9731376" y="6642100"/>
            <a:ext cx="936625" cy="215900"/>
          </a:xfrm>
          <a:prstGeom prst="rect">
            <a:avLst/>
          </a:prstGeom>
          <a:solidFill>
            <a:srgbClr val="1313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35626540"/>
              </p:ext>
            </p:extLst>
          </p:nvPr>
        </p:nvGraphicFramePr>
        <p:xfrm>
          <a:off x="0" y="386367"/>
          <a:ext cx="12192000" cy="6471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D3EEBD-C205-45EC-A34C-918E592D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48140-F5C1-4F59-B369-067F8F7DA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95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92313" y="188914"/>
            <a:ext cx="8229600" cy="579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147" name="Slide Number Placeholder 4"/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1548D17-4DEB-4A28-99EA-4D3A498231C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5719218"/>
              </p:ext>
            </p:extLst>
          </p:nvPr>
        </p:nvGraphicFramePr>
        <p:xfrm>
          <a:off x="0" y="560832"/>
          <a:ext cx="12033504" cy="6160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19C44-A877-446B-81DC-B2B9842F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DFF9AA-8242-4DAE-85CD-139ABBDDF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30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820" y="682580"/>
            <a:ext cx="11681138" cy="5959520"/>
          </a:xfrm>
        </p:spPr>
        <p:txBody>
          <a:bodyPr/>
          <a:lstStyle/>
          <a:p>
            <a:pPr algn="just"/>
            <a:endParaRPr lang="en-GB" altLang="en-US" sz="2800" dirty="0">
              <a:solidFill>
                <a:schemeClr val="bg1"/>
              </a:solidFill>
            </a:endParaRPr>
          </a:p>
        </p:txBody>
      </p:sp>
      <p:sp>
        <p:nvSpPr>
          <p:cNvPr id="7172" name="Rectangle 162"/>
          <p:cNvSpPr>
            <a:spLocks noChangeArrowheads="1"/>
          </p:cNvSpPr>
          <p:nvPr/>
        </p:nvSpPr>
        <p:spPr bwMode="auto">
          <a:xfrm>
            <a:off x="9731376" y="6642100"/>
            <a:ext cx="936625" cy="215900"/>
          </a:xfrm>
          <a:prstGeom prst="rect">
            <a:avLst/>
          </a:prstGeom>
          <a:solidFill>
            <a:srgbClr val="1313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90547539"/>
              </p:ext>
            </p:extLst>
          </p:nvPr>
        </p:nvGraphicFramePr>
        <p:xfrm>
          <a:off x="682581" y="682580"/>
          <a:ext cx="10947042" cy="5455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AF4F9C-3490-44F1-A59E-2CE1C45B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EF6F3-50DC-467E-BBE2-45FCC685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47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92313" y="333375"/>
            <a:ext cx="8229600" cy="579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4000" b="1" dirty="0">
                <a:solidFill>
                  <a:srgbClr val="FFC000"/>
                </a:solidFill>
                <a:latin typeface="Book Antiqua" panose="02040602050305030304" pitchFamily="18" charset="0"/>
              </a:rPr>
              <a:t>DIAGARAM DALAM PAKET</a:t>
            </a:r>
            <a:r>
              <a:rPr lang="en-US" sz="4000" b="1" dirty="0">
                <a:solidFill>
                  <a:srgbClr val="FFC000"/>
                </a:solidFill>
                <a:latin typeface="Book Antiqua" panose="02040602050305030304" pitchFamily="18" charset="0"/>
              </a:rPr>
              <a:t> HIPO </a:t>
            </a:r>
          </a:p>
        </p:txBody>
      </p:sp>
      <p:sp>
        <p:nvSpPr>
          <p:cNvPr id="8195" name="Slide Number Placeholder 4"/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9AF0403-D699-458B-A2B5-1D589504065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785611" y="1506828"/>
            <a:ext cx="1052204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Fungsi-fungsi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dari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sistem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digambarkan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oleh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HIPO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dalam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tiga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tingkatan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. 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Untuk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masing-masing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tingkatan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digambarkan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dalam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bentuk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diagram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tersendiri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. </a:t>
            </a:r>
          </a:p>
          <a:p>
            <a:pPr algn="just" eaLnBrk="1" hangingPunct="1"/>
            <a:endParaRPr lang="en-US" altLang="en-U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algn="just" eaLnBrk="1" hangingPunct="1"/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macam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-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macam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diagram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untuk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masing-masing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ketiga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tingkatannya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 </a:t>
            </a:r>
            <a:r>
              <a:rPr lang="en-US" altLang="en-US" sz="2800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yaitu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: </a:t>
            </a:r>
          </a:p>
          <a:p>
            <a:pPr algn="just" eaLnBrk="1" hangingPunct="1">
              <a:buFont typeface="Calibri" panose="020F0502020204030204" pitchFamily="34" charset="0"/>
              <a:buAutoNum type="arabicPeriod"/>
            </a:pPr>
            <a:r>
              <a:rPr lang="id-ID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Visual Table Of Contents (VTOC) </a:t>
            </a:r>
          </a:p>
          <a:p>
            <a:pPr algn="just" eaLnBrk="1" hangingPunct="1">
              <a:spcBef>
                <a:spcPct val="50000"/>
              </a:spcBef>
              <a:buFont typeface="Calibri" panose="020F0502020204030204" pitchFamily="34" charset="0"/>
              <a:buAutoNum type="arabicPeriod"/>
            </a:pPr>
            <a:r>
              <a:rPr lang="id-ID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Overview Diagram </a:t>
            </a:r>
          </a:p>
          <a:p>
            <a:pPr algn="just" eaLnBrk="1" hangingPunct="1">
              <a:spcBef>
                <a:spcPct val="50000"/>
              </a:spcBef>
              <a:buFont typeface="Calibri" panose="020F0502020204030204" pitchFamily="34" charset="0"/>
              <a:buAutoNum type="arabicPeriod"/>
            </a:pPr>
            <a:r>
              <a:rPr lang="id-ID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Detail Diagrams </a:t>
            </a:r>
            <a:endParaRPr lang="en-US" altLang="en-US" sz="2800" dirty="0">
              <a:solidFill>
                <a:schemeClr val="bg2">
                  <a:lumMod val="20000"/>
                  <a:lumOff val="80000"/>
                </a:schemeClr>
              </a:solidFill>
              <a:ea typeface="MS Gothic" panose="020B0609070205080204" pitchFamily="49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CE6BFE-F4A0-4277-9E90-C0BEF6B4F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3EA57-AFD0-4519-87F3-F95DA0D0B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8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2651126"/>
            <a:ext cx="4136151" cy="3625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992313" y="260350"/>
            <a:ext cx="8229600" cy="579438"/>
          </a:xfrm>
        </p:spPr>
        <p:txBody>
          <a:bodyPr>
            <a:normAutofit fontScale="90000"/>
          </a:bodyPr>
          <a:lstStyle/>
          <a:p>
            <a:pPr marL="457200" indent="-457200">
              <a:defRPr/>
            </a:pPr>
            <a:r>
              <a:rPr lang="en-US" b="1" dirty="0">
                <a:solidFill>
                  <a:srgbClr val="FFC000"/>
                </a:solidFill>
                <a:latin typeface="Book Antiqua" panose="02040602050305030304" pitchFamily="18" charset="0"/>
              </a:rPr>
              <a:t>Visual Table Of Contents (VTOC)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51422" y="1145292"/>
            <a:ext cx="105349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defRPr/>
            </a:pP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Diagram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ini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menggambarkan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hubungan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dari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fungsi-fungsi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di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sistem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secara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berjenjang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.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Bentuknya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mirip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seperti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topology Tree (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pohon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) </a:t>
            </a:r>
            <a:r>
              <a:rPr lang="en-US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dalam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model topology. 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60608" y="2651126"/>
            <a:ext cx="6452942" cy="3454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defRPr/>
            </a:pPr>
            <a:r>
              <a:rPr lang="en-US" sz="1900" b="1" u="sng" dirty="0" err="1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S Gothic" pitchFamily="49" charset="-128"/>
                <a:cs typeface="Arial" charset="0"/>
              </a:rPr>
              <a:t>Contoh</a:t>
            </a:r>
            <a:r>
              <a:rPr lang="en-US" sz="1900" b="1" u="sng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S Gothic" pitchFamily="49" charset="-128"/>
                <a:cs typeface="Arial" charset="0"/>
              </a:rPr>
              <a:t>:</a:t>
            </a:r>
          </a:p>
          <a:p>
            <a:pPr marL="342900" indent="-342900" algn="just">
              <a:defRPr/>
            </a:pP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Gambar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N.1. VTOC </a:t>
            </a:r>
          </a:p>
          <a:p>
            <a:pPr marL="342900" indent="-342900" algn="just">
              <a:defRPr/>
            </a:pPr>
            <a:r>
              <a:rPr lang="id-ID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Gambar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N.1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menunjukkan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ada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7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buah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didalam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sistem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 algn="just">
              <a:defRPr/>
            </a:pPr>
            <a:r>
              <a:rPr lang="id-ID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dengan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nomor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1.0, 2.0, 3.0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merupakan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tingkatan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yg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tertinggi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endParaRPr lang="id-ID" sz="1900" dirty="0">
              <a:solidFill>
                <a:schemeClr val="bg2">
                  <a:lumMod val="20000"/>
                  <a:lumOff val="80000"/>
                </a:schemeClr>
              </a:solidFill>
              <a:latin typeface="Arial" charset="0"/>
              <a:cs typeface="Arial" charset="0"/>
            </a:endParaRPr>
          </a:p>
          <a:p>
            <a:pPr marL="342900" indent="-342900" algn="just">
              <a:defRPr/>
            </a:pPr>
            <a:r>
              <a:rPr lang="id-ID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2.1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2.2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merupakan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dibawah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2.0  </a:t>
            </a:r>
          </a:p>
          <a:p>
            <a:pPr marL="342900" indent="-342900" algn="just">
              <a:defRPr/>
            </a:pPr>
            <a:r>
              <a:rPr lang="id-ID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2.2.1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2.2.2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merupakan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dibawah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19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fungsi</a:t>
            </a:r>
            <a:r>
              <a:rPr lang="en-US" sz="19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 2.2 </a:t>
            </a:r>
          </a:p>
          <a:p>
            <a:pPr marL="342900" indent="-342900" algn="just">
              <a:spcBef>
                <a:spcPct val="50000"/>
              </a:spcBef>
              <a:defRPr/>
            </a:pPr>
            <a:endParaRPr lang="en-US" sz="1900" b="1" u="sng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MS Gothic" pitchFamily="49" charset="-128"/>
              <a:cs typeface="Arial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7923512-89CB-4A51-9FCD-E4888AF58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0B31F-A2F4-4176-BB30-92C6D7731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86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609600"/>
            <a:ext cx="10131425" cy="658813"/>
          </a:xfrm>
        </p:spPr>
        <p:txBody>
          <a:bodyPr/>
          <a:lstStyle/>
          <a:p>
            <a:r>
              <a:rPr lang="id-ID" altLang="en-US" b="1" dirty="0">
                <a:solidFill>
                  <a:srgbClr val="0070C0"/>
                </a:solidFill>
              </a:rPr>
              <a:t>CONTOH HIPO</a:t>
            </a:r>
            <a:endParaRPr lang="en-GB" altLang="en-US" b="1" dirty="0">
              <a:solidFill>
                <a:srgbClr val="0070C0"/>
              </a:solidFill>
            </a:endParaRP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68413"/>
            <a:ext cx="8153400" cy="538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F6F8BEE-40B3-43C6-AAC5-4E46C9A4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MAS                                                                                                                  STMIK MUHAMMADIYAH JAKARTA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7EB1DC-7B71-430B-86C0-FFBBC93B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054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202</TotalTime>
  <Words>1903</Words>
  <Application>Microsoft Office PowerPoint</Application>
  <PresentationFormat>Widescreen</PresentationFormat>
  <Paragraphs>291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MS Gothic</vt:lpstr>
      <vt:lpstr>Algerian</vt:lpstr>
      <vt:lpstr>Arial</vt:lpstr>
      <vt:lpstr>Book Antiqua</vt:lpstr>
      <vt:lpstr>Calibri</vt:lpstr>
      <vt:lpstr>Calibri Light</vt:lpstr>
      <vt:lpstr>Consolas</vt:lpstr>
      <vt:lpstr>Georgia</vt:lpstr>
      <vt:lpstr>Times New Roman</vt:lpstr>
      <vt:lpstr>Wingdings</vt:lpstr>
      <vt:lpstr>Celestial</vt:lpstr>
      <vt:lpstr>HIERARCHY INPUT OUTPUT chart ( HIPO 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DIAGARAM DALAM PAKET HIPO </vt:lpstr>
      <vt:lpstr>Visual Table Of Contents (VTOC) </vt:lpstr>
      <vt:lpstr>CONTOH HIPO</vt:lpstr>
      <vt:lpstr>OVERVIEW DIAGRAM</vt:lpstr>
      <vt:lpstr>CONTOH OVERVIEW DIAGRAM</vt:lpstr>
      <vt:lpstr>DETAIL DIAGRAM</vt:lpstr>
      <vt:lpstr>DETAIL DIAGRAM</vt:lpstr>
      <vt:lpstr>PowerPoint Presentation</vt:lpstr>
      <vt:lpstr>CONTOH HIPO</vt:lpstr>
      <vt:lpstr>VARIASI DARI DIAGRAM HIPO </vt:lpstr>
      <vt:lpstr>VARIASI DARI DIAGRAM HIPO </vt:lpstr>
      <vt:lpstr>Pengetesan, implementasi dan pemeliharaan sistem</vt:lpstr>
      <vt:lpstr>Pengujian system (software testing) </vt:lpstr>
      <vt:lpstr>PowerPoint Presentation</vt:lpstr>
      <vt:lpstr>Stub testing </vt:lpstr>
      <vt:lpstr>Unit testing </vt:lpstr>
      <vt:lpstr>Integration testing </vt:lpstr>
      <vt:lpstr>System testing </vt:lpstr>
      <vt:lpstr>Acceptance testing</vt:lpstr>
      <vt:lpstr>Implementasi sistem</vt:lpstr>
      <vt:lpstr>Kegiatan Implementasi </vt:lpstr>
      <vt:lpstr>Pemrograman Perangkat Lunak</vt:lpstr>
      <vt:lpstr>Ujicoba Perangkat Lunak</vt:lpstr>
      <vt:lpstr>Dokumentasi sistem </vt:lpstr>
      <vt:lpstr>Dokumentasi untuk pengguna </vt:lpstr>
      <vt:lpstr>Pelatihan</vt:lpstr>
      <vt:lpstr>Pendekatan Konversi </vt:lpstr>
      <vt:lpstr>Dukungan sistem (system support) </vt:lpstr>
      <vt:lpstr>Pemeliharaan Sistem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HIERARCHY INPUT OUTPUT chart ( HIPO )</dc:title>
  <dc:creator>Fahmi</dc:creator>
  <cp:lastModifiedBy>USER</cp:lastModifiedBy>
  <cp:revision>23</cp:revision>
  <dcterms:created xsi:type="dcterms:W3CDTF">2017-10-27T14:01:45Z</dcterms:created>
  <dcterms:modified xsi:type="dcterms:W3CDTF">2021-03-29T18:53:59Z</dcterms:modified>
</cp:coreProperties>
</file>