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C4A81-7B96-42BD-A3D9-6328040E860C}" type="datetimeFigureOut">
              <a:rPr lang="id-ID" smtClean="0"/>
              <a:pPr/>
              <a:t>21/04/2018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311A6-C4A8-420E-A95F-E89C3AD5540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332006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311A6-C4A8-420E-A95F-E89C3AD55409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8704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6"/>
          <p:cNvSpPr>
            <a:spLocks noGrp="1"/>
          </p:cNvSpPr>
          <p:nvPr>
            <p:ph type="title" hasCustomPrompt="1"/>
          </p:nvPr>
        </p:nvSpPr>
        <p:spPr>
          <a:xfrm>
            <a:off x="1619671" y="1772816"/>
            <a:ext cx="5688633" cy="1368152"/>
          </a:xfrm>
        </p:spPr>
        <p:txBody>
          <a:bodyPr anchor="t">
            <a:noAutofit/>
          </a:bodyPr>
          <a:lstStyle>
            <a:lvl1pPr algn="ctr">
              <a:defRPr sz="4400">
                <a:solidFill>
                  <a:srgbClr val="00006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954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241C-EE3D-4C5C-B763-EF06EE4C5237}" type="datetime1">
              <a:rPr lang="id-ID" smtClean="0"/>
              <a:pPr/>
              <a:t>21/04/2018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26856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D876-E4EA-4CF9-95DB-EC4D768FCE52}" type="datetime1">
              <a:rPr lang="id-ID" smtClean="0"/>
              <a:pPr/>
              <a:t>21/04/2018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651044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6"/>
          <p:cNvSpPr>
            <a:spLocks noGrp="1"/>
          </p:cNvSpPr>
          <p:nvPr>
            <p:ph type="title" hasCustomPrompt="1"/>
          </p:nvPr>
        </p:nvSpPr>
        <p:spPr>
          <a:xfrm>
            <a:off x="1619671" y="1772816"/>
            <a:ext cx="5688633" cy="1368152"/>
          </a:xfrm>
        </p:spPr>
        <p:txBody>
          <a:bodyPr anchor="t">
            <a:noAutofit/>
          </a:bodyPr>
          <a:lstStyle>
            <a:lvl1pPr algn="ctr">
              <a:defRPr sz="4400">
                <a:solidFill>
                  <a:srgbClr val="00006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954896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6"/>
          <p:cNvSpPr>
            <a:spLocks noGrp="1"/>
          </p:cNvSpPr>
          <p:nvPr>
            <p:ph type="title" hasCustomPrompt="1"/>
          </p:nvPr>
        </p:nvSpPr>
        <p:spPr>
          <a:xfrm>
            <a:off x="1619671" y="1772816"/>
            <a:ext cx="5688633" cy="1368152"/>
          </a:xfrm>
        </p:spPr>
        <p:txBody>
          <a:bodyPr anchor="t">
            <a:noAutofit/>
          </a:bodyPr>
          <a:lstStyle>
            <a:lvl1pPr algn="ctr">
              <a:defRPr sz="4400">
                <a:solidFill>
                  <a:srgbClr val="00006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954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ADFC-7E9C-4319-8D67-61BCFC0EE0E0}" type="datetime1">
              <a:rPr lang="id-ID" smtClean="0"/>
              <a:pPr/>
              <a:t>21/04/2018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haroni" pitchFamily="2" charset="-79"/>
                <a:cs typeface="Aharoni" pitchFamily="2" charset="-79"/>
              </a:defRPr>
            </a:lvl1pPr>
          </a:lstStyle>
          <a:p>
            <a:fld id="{4DC9F4C6-A8B4-454B-BBA9-B6D228FB3A3F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25276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60AD-8842-42DB-96FC-96092E41ED0C}" type="datetime1">
              <a:rPr lang="id-ID" smtClean="0"/>
              <a:pPr/>
              <a:t>21/04/2018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9632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E854-C2FC-4883-A9BD-001DB1C4C48B}" type="datetime1">
              <a:rPr lang="id-ID" smtClean="0"/>
              <a:pPr/>
              <a:t>21/04/2018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90517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EF93-1195-483A-A909-85310C64FF41}" type="datetime1">
              <a:rPr lang="id-ID" smtClean="0"/>
              <a:pPr/>
              <a:t>21/04/2018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7863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99F6-92FF-4C8E-B5A0-BF4E8A2E0BCA}" type="datetime1">
              <a:rPr lang="id-ID" smtClean="0"/>
              <a:pPr/>
              <a:t>21/04/2018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2581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17BB-9BAE-437B-B32C-DB3B28E13B5E}" type="datetime1">
              <a:rPr lang="id-ID" smtClean="0"/>
              <a:pPr/>
              <a:t>21/04/2018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06627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F271-683D-4141-B53D-B86036AFD3D8}" type="datetime1">
              <a:rPr lang="id-ID" smtClean="0"/>
              <a:pPr/>
              <a:t>21/04/2018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6428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BC5-1037-4E9C-A5E0-B08EF15AE4D5}" type="datetime1">
              <a:rPr lang="id-ID" smtClean="0"/>
              <a:pPr/>
              <a:t>21/04/2018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46007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B8F31-BBF3-421D-B743-AAFA939B3581}" type="datetime1">
              <a:rPr lang="id-ID" smtClean="0"/>
              <a:pPr/>
              <a:t>21/04/2018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F4C6-A8B4-454B-BBA9-B6D228FB3A3F}" type="slidenum">
              <a:rPr lang="id-ID" smtClean="0"/>
              <a:pPr/>
              <a:t>‹#›</a:t>
            </a:fld>
            <a:endParaRPr lang="id-ID" dirty="0"/>
          </a:p>
        </p:txBody>
      </p:sp>
      <p:grpSp>
        <p:nvGrpSpPr>
          <p:cNvPr id="7" name="Group 10"/>
          <p:cNvGrpSpPr/>
          <p:nvPr/>
        </p:nvGrpSpPr>
        <p:grpSpPr>
          <a:xfrm>
            <a:off x="214282" y="214290"/>
            <a:ext cx="1500198" cy="785818"/>
            <a:chOff x="3857620" y="2786058"/>
            <a:chExt cx="1500198" cy="785818"/>
          </a:xfrm>
        </p:grpSpPr>
        <p:pic>
          <p:nvPicPr>
            <p:cNvPr id="9" name="Picture 8" descr="Logo-Kemenristekdikti-baru.png"/>
            <p:cNvPicPr/>
            <p:nvPr userDrawn="1"/>
          </p:nvPicPr>
          <p:blipFill>
            <a:blip r:embed="rId15"/>
            <a:srcRect l="9331" t="4882" r="17465" b="9895"/>
            <a:stretch>
              <a:fillRect/>
            </a:stretch>
          </p:blipFill>
          <p:spPr>
            <a:xfrm>
              <a:off x="3857620" y="2786058"/>
              <a:ext cx="785818" cy="78581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 userDrawn="1"/>
          </p:nvSpPr>
          <p:spPr>
            <a:xfrm>
              <a:off x="4572000" y="2786058"/>
              <a:ext cx="785818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1100" b="1" kern="1200" dirty="0" smtClean="0">
                  <a:solidFill>
                    <a:srgbClr val="0000A2"/>
                  </a:solidFill>
                  <a:latin typeface="+mn-lt"/>
                  <a:ea typeface="+mn-ea"/>
                  <a:cs typeface="+mn-cs"/>
                </a:rPr>
                <a:t>PPG DALAM JABATAN</a:t>
              </a:r>
              <a:endParaRPr lang="id-ID" sz="1100" dirty="0">
                <a:solidFill>
                  <a:srgbClr val="0000A2"/>
                </a:solidFill>
              </a:endParaRPr>
            </a:p>
          </p:txBody>
        </p:sp>
      </p:grpSp>
      <p:pic>
        <p:nvPicPr>
          <p:cNvPr id="12" name="Picture 2" descr="http://belmawa.ristekdikti.go.id/wp-content/themes/ristekdikti1/img/logodikti.jpg"/>
          <p:cNvPicPr>
            <a:picLocks noChangeAspect="1" noChangeArrowheads="1"/>
          </p:cNvPicPr>
          <p:nvPr/>
        </p:nvPicPr>
        <p:blipFill>
          <a:blip r:embed="rId16"/>
          <a:srcRect l="17241" t="20737" b="17050"/>
          <a:stretch>
            <a:fillRect/>
          </a:stretch>
        </p:blipFill>
        <p:spPr bwMode="auto">
          <a:xfrm>
            <a:off x="428596" y="6072206"/>
            <a:ext cx="5429288" cy="565556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>
          <a:xfrm>
            <a:off x="428596" y="6000768"/>
            <a:ext cx="550072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http://belmawa.ristekdikti.go.id/wp-content/themes/ristekdikti1/img/logodikti.jpg"/>
          <p:cNvPicPr>
            <a:picLocks noChangeAspect="1" noChangeArrowheads="1"/>
          </p:cNvPicPr>
          <p:nvPr/>
        </p:nvPicPr>
        <p:blipFill>
          <a:blip r:embed="rId16"/>
          <a:srcRect l="17241" t="20737" b="17050"/>
          <a:stretch>
            <a:fillRect/>
          </a:stretch>
        </p:blipFill>
        <p:spPr bwMode="auto">
          <a:xfrm>
            <a:off x="428596" y="6072206"/>
            <a:ext cx="5429288" cy="565556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/>
          <p:nvPr/>
        </p:nvCxnSpPr>
        <p:spPr>
          <a:xfrm>
            <a:off x="428596" y="6000768"/>
            <a:ext cx="550072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9785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4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618483"/>
            <a:ext cx="61206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Kegiatan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Belajar</a:t>
            </a:r>
            <a:r>
              <a:rPr lang="en-US" sz="2800" b="1" dirty="0" smtClean="0"/>
              <a:t> 4:</a:t>
            </a:r>
            <a:endParaRPr lang="id-ID" sz="2800" dirty="0" smtClean="0"/>
          </a:p>
          <a:p>
            <a:pPr algn="ctr"/>
            <a:r>
              <a:rPr lang="en-US" sz="2800" b="1" dirty="0" smtClean="0"/>
              <a:t>DESAIN MULTIMEDIA INTERAKTIF</a:t>
            </a:r>
          </a:p>
          <a:p>
            <a:pPr algn="ctr"/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NAVIGASI MULTIMEDIA INTERAKTIF</a:t>
            </a:r>
            <a:endParaRPr lang="id-ID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5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10</a:t>
            </a:fld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467544" y="1196752"/>
            <a:ext cx="85176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Fasilitator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membagi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peserta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menjadi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5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kelompok</a:t>
            </a:r>
            <a:endParaRPr lang="en-US" sz="28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</a:rPr>
              <a:t>Fasilitator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memberikan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contoh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aplikasi</a:t>
            </a:r>
            <a:r>
              <a:rPr lang="en-US" sz="2800" dirty="0" smtClean="0">
                <a:latin typeface="Arial" panose="020B0604020202020204" pitchFamily="34" charset="0"/>
              </a:rPr>
              <a:t> multimedia </a:t>
            </a:r>
            <a:r>
              <a:rPr lang="en-US" sz="2800" dirty="0" err="1" smtClean="0">
                <a:latin typeface="Arial" panose="020B0604020202020204" pitchFamily="34" charset="0"/>
              </a:rPr>
              <a:t>interaktif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pada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setiap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kelompok</a:t>
            </a:r>
            <a:endParaRPr lang="en-US" sz="2800" dirty="0" smtClean="0"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</a:rPr>
              <a:t>Setiap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kelompok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melakukan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kegiatan</a:t>
            </a:r>
            <a:endParaRPr lang="en-US" sz="2800" dirty="0">
              <a:latin typeface="Arial" panose="020B0604020202020204" pitchFamily="34" charset="0"/>
            </a:endParaRPr>
          </a:p>
          <a:p>
            <a:pPr marL="1428750" lvl="2" indent="-514350">
              <a:buFont typeface="+mj-lt"/>
              <a:buAutoNum type="alphaL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Mengamati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multimedia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interaktif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mencoba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menu-menu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+mj-lt"/>
              <a:buAutoNum type="alphaL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Mengidentifikasi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navigasi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multimedia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interaktif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</a:rPr>
              <a:t>Perwakilan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kelompok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mempresentasikan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hasil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diskusi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kelompoknya</a:t>
            </a:r>
            <a:endParaRPr lang="en-US" sz="2800" dirty="0" smtClean="0">
              <a:latin typeface="Arial" panose="020B0604020202020204" pitchFamily="34" charset="0"/>
            </a:endParaRPr>
          </a:p>
          <a:p>
            <a:pPr lvl="2"/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5576" y="476672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DISKUSI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613966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11</a:t>
            </a:fld>
            <a:endParaRPr lang="id-ID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55576" y="476672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TUGAS MANDIRI</a:t>
            </a:r>
            <a:endParaRPr lang="id-ID" sz="4000" dirty="0"/>
          </a:p>
        </p:txBody>
      </p:sp>
      <p:sp>
        <p:nvSpPr>
          <p:cNvPr id="4" name="Rectangle 3"/>
          <p:cNvSpPr/>
          <p:nvPr/>
        </p:nvSpPr>
        <p:spPr>
          <a:xfrm>
            <a:off x="467544" y="1484784"/>
            <a:ext cx="85176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storyboard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rancangan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antarmuka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3,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Buatlah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rancangan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navigasi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gunakan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multimedia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interaktif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buat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683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Autofit/>
          </a:bodyPr>
          <a:lstStyle/>
          <a:p>
            <a:r>
              <a:rPr lang="id-ID" sz="5400" dirty="0" smtClean="0"/>
              <a:t>TUJUAN</a:t>
            </a:r>
            <a:endParaRPr lang="id-ID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457200" y="16288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diskusi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peserta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diklat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mengidentifikasi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navigasi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multimedia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interaktif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santun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menghargai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pendapat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orang lain.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observasi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peserta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didik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navigasi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multimedia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interaktif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teliti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bertanggungjawab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674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INDIKATOR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3</a:t>
            </a:fld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611560" y="1720840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Mengidentifikasi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navigasi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multimedia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interaktif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navigasi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multimedia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interaktif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3153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STRUKTUR NAVIGASI</a:t>
            </a:r>
            <a:endParaRPr lang="id-ID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4</a:t>
            </a:fld>
            <a:endParaRPr lang="id-ID" dirty="0"/>
          </a:p>
        </p:txBody>
      </p:sp>
      <p:sp>
        <p:nvSpPr>
          <p:cNvPr id="7" name="AutoShape 2" descr="Hasil gambar untuk komputer"/>
          <p:cNvSpPr>
            <a:spLocks noChangeAspect="1" noChangeArrowheads="1"/>
          </p:cNvSpPr>
          <p:nvPr/>
        </p:nvSpPr>
        <p:spPr bwMode="auto">
          <a:xfrm>
            <a:off x="894341" y="1417638"/>
            <a:ext cx="7776864" cy="12915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penuntun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multimedia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menggambarkan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rantai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2928934"/>
            <a:ext cx="6840760" cy="28083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098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JENIS STRUKTUR NAVIGASI</a:t>
            </a:r>
            <a:endParaRPr lang="id-ID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5</a:t>
            </a:fld>
            <a:endParaRPr lang="id-ID" dirty="0"/>
          </a:p>
        </p:txBody>
      </p:sp>
      <p:sp>
        <p:nvSpPr>
          <p:cNvPr id="2" name="Rectangle 1"/>
          <p:cNvSpPr/>
          <p:nvPr/>
        </p:nvSpPr>
        <p:spPr>
          <a:xfrm>
            <a:off x="457200" y="1441718"/>
            <a:ext cx="80752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indent="-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Linier</a:t>
            </a:r>
          </a:p>
          <a:p>
            <a:pPr marL="685800" marR="0" indent="-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Hirarki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marR="0" indent="-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685800" marR="0" indent="-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Kombinasi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020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STRUKTUR LINEAR</a:t>
            </a:r>
            <a:endParaRPr lang="id-ID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6</a:t>
            </a:fld>
            <a:endParaRPr lang="id-ID" dirty="0"/>
          </a:p>
        </p:txBody>
      </p:sp>
      <p:sp>
        <p:nvSpPr>
          <p:cNvPr id="2" name="Rectangle 1"/>
          <p:cNvSpPr/>
          <p:nvPr/>
        </p:nvSpPr>
        <p:spPr>
          <a:xfrm>
            <a:off x="323528" y="1484784"/>
            <a:ext cx="79477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Presentasi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computer based – 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memerlukan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berurutan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1640" y="3857628"/>
            <a:ext cx="6552728" cy="20162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1387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55576" y="214290"/>
            <a:ext cx="8229600" cy="7377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STRUKTUR HIRARKI</a:t>
            </a:r>
            <a:endParaRPr lang="id-ID" sz="4000" dirty="0"/>
          </a:p>
        </p:txBody>
      </p:sp>
      <p:sp>
        <p:nvSpPr>
          <p:cNvPr id="4" name="Rectangle 3"/>
          <p:cNvSpPr/>
          <p:nvPr/>
        </p:nvSpPr>
        <p:spPr>
          <a:xfrm>
            <a:off x="539552" y="1196752"/>
            <a:ext cx="8147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M</a:t>
            </a:r>
            <a:r>
              <a:rPr lang="en-US" sz="2400" dirty="0" err="1" smtClean="0"/>
              <a:t>asing–masing</a:t>
            </a:r>
            <a:r>
              <a:rPr lang="en-US" sz="2400" dirty="0" smtClean="0"/>
              <a:t> </a:t>
            </a:r>
            <a:r>
              <a:rPr lang="en-US" sz="2400" dirty="0" err="1"/>
              <a:t>obyek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menu </a:t>
            </a:r>
            <a:r>
              <a:rPr lang="en-US" sz="2400" dirty="0" err="1"/>
              <a:t>pilihan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menu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6852" y="2071678"/>
            <a:ext cx="5832648" cy="36851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7175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55576" y="476672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STRUKTUR JARINGAN</a:t>
            </a:r>
            <a:endParaRPr lang="id-ID" sz="4000" dirty="0"/>
          </a:p>
        </p:txBody>
      </p:sp>
      <p:sp>
        <p:nvSpPr>
          <p:cNvPr id="4" name="Rectangle 3"/>
          <p:cNvSpPr/>
          <p:nvPr/>
        </p:nvSpPr>
        <p:spPr>
          <a:xfrm>
            <a:off x="539552" y="1196752"/>
            <a:ext cx="81472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yang paling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kompleks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obyek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arah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obyek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multimedia.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5736" y="2698186"/>
            <a:ext cx="4536504" cy="38991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167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4C6-A8B4-454B-BBA9-B6D228FB3A3F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55576" y="214290"/>
            <a:ext cx="8229600" cy="7377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STRUKTUR KOMBINASI</a:t>
            </a:r>
            <a:endParaRPr lang="id-ID" sz="4000" dirty="0"/>
          </a:p>
        </p:txBody>
      </p:sp>
      <p:sp>
        <p:nvSpPr>
          <p:cNvPr id="4" name="Rectangle 3"/>
          <p:cNvSpPr/>
          <p:nvPr/>
        </p:nvSpPr>
        <p:spPr>
          <a:xfrm>
            <a:off x="539552" y="1085663"/>
            <a:ext cx="8147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Gabungan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linier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menu,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menyediakan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pilihan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menu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sub menu yang </a:t>
            </a:r>
            <a:r>
              <a:rPr lang="en-US" sz="2400" dirty="0" err="1"/>
              <a:t>ada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3042" y="2500306"/>
            <a:ext cx="6072230" cy="31432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0936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366</TotalTime>
  <Words>260</Words>
  <Application>Microsoft Office PowerPoint</Application>
  <PresentationFormat>On-screen Show (4:3)</PresentationFormat>
  <Paragraphs>50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Slide 1</vt:lpstr>
      <vt:lpstr>TUJUAN</vt:lpstr>
      <vt:lpstr>INDIKATOR</vt:lpstr>
      <vt:lpstr>STRUKTUR NAVIGASI</vt:lpstr>
      <vt:lpstr>JENIS STRUKTUR NAVIGASI</vt:lpstr>
      <vt:lpstr>STRUKTUR LINEAR</vt:lpstr>
      <vt:lpstr>Slide 7</vt:lpstr>
      <vt:lpstr>Slide 8</vt:lpstr>
      <vt:lpstr>Slide 9</vt:lpstr>
      <vt:lpstr>Slide 10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didik duro</dc:creator>
  <cp:lastModifiedBy>yusuf</cp:lastModifiedBy>
  <cp:revision>70</cp:revision>
  <dcterms:created xsi:type="dcterms:W3CDTF">2016-03-17T21:39:40Z</dcterms:created>
  <dcterms:modified xsi:type="dcterms:W3CDTF">2018-04-21T15:11:45Z</dcterms:modified>
</cp:coreProperties>
</file>